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Lst>
  <p:sldSz cx="30239970" cy="21383625"/>
  <p:notesSz cx="6858000" cy="9144000"/>
  <p:defaultTextStyle>
    <a:defPPr>
      <a:defRPr lang="zh-CN"/>
    </a:defPPr>
    <a:lvl1pPr marL="0" algn="l" defTabSz="2477770" rtl="0" eaLnBrk="1" latinLnBrk="0" hangingPunct="1">
      <a:defRPr sz="4880" kern="1200">
        <a:solidFill>
          <a:schemeClr val="tx1"/>
        </a:solidFill>
        <a:latin typeface="+mn-lt"/>
        <a:ea typeface="+mn-ea"/>
        <a:cs typeface="+mn-cs"/>
      </a:defRPr>
    </a:lvl1pPr>
    <a:lvl2pPr marL="1238885" algn="l" defTabSz="2477770" rtl="0" eaLnBrk="1" latinLnBrk="0" hangingPunct="1">
      <a:defRPr sz="4880" kern="1200">
        <a:solidFill>
          <a:schemeClr val="tx1"/>
        </a:solidFill>
        <a:latin typeface="+mn-lt"/>
        <a:ea typeface="+mn-ea"/>
        <a:cs typeface="+mn-cs"/>
      </a:defRPr>
    </a:lvl2pPr>
    <a:lvl3pPr marL="2477770" algn="l" defTabSz="2477770" rtl="0" eaLnBrk="1" latinLnBrk="0" hangingPunct="1">
      <a:defRPr sz="4880" kern="1200">
        <a:solidFill>
          <a:schemeClr val="tx1"/>
        </a:solidFill>
        <a:latin typeface="+mn-lt"/>
        <a:ea typeface="+mn-ea"/>
        <a:cs typeface="+mn-cs"/>
      </a:defRPr>
    </a:lvl3pPr>
    <a:lvl4pPr marL="3716655" algn="l" defTabSz="2477770" rtl="0" eaLnBrk="1" latinLnBrk="0" hangingPunct="1">
      <a:defRPr sz="4880" kern="1200">
        <a:solidFill>
          <a:schemeClr val="tx1"/>
        </a:solidFill>
        <a:latin typeface="+mn-lt"/>
        <a:ea typeface="+mn-ea"/>
        <a:cs typeface="+mn-cs"/>
      </a:defRPr>
    </a:lvl4pPr>
    <a:lvl5pPr marL="4955540" algn="l" defTabSz="2477770" rtl="0" eaLnBrk="1" latinLnBrk="0" hangingPunct="1">
      <a:defRPr sz="4880" kern="1200">
        <a:solidFill>
          <a:schemeClr val="tx1"/>
        </a:solidFill>
        <a:latin typeface="+mn-lt"/>
        <a:ea typeface="+mn-ea"/>
        <a:cs typeface="+mn-cs"/>
      </a:defRPr>
    </a:lvl5pPr>
    <a:lvl6pPr marL="6194425" algn="l" defTabSz="2477770" rtl="0" eaLnBrk="1" latinLnBrk="0" hangingPunct="1">
      <a:defRPr sz="4880" kern="1200">
        <a:solidFill>
          <a:schemeClr val="tx1"/>
        </a:solidFill>
        <a:latin typeface="+mn-lt"/>
        <a:ea typeface="+mn-ea"/>
        <a:cs typeface="+mn-cs"/>
      </a:defRPr>
    </a:lvl6pPr>
    <a:lvl7pPr marL="7433310" algn="l" defTabSz="2477770" rtl="0" eaLnBrk="1" latinLnBrk="0" hangingPunct="1">
      <a:defRPr sz="4880" kern="1200">
        <a:solidFill>
          <a:schemeClr val="tx1"/>
        </a:solidFill>
        <a:latin typeface="+mn-lt"/>
        <a:ea typeface="+mn-ea"/>
        <a:cs typeface="+mn-cs"/>
      </a:defRPr>
    </a:lvl7pPr>
    <a:lvl8pPr marL="8672195" algn="l" defTabSz="2477770" rtl="0" eaLnBrk="1" latinLnBrk="0" hangingPunct="1">
      <a:defRPr sz="4880" kern="1200">
        <a:solidFill>
          <a:schemeClr val="tx1"/>
        </a:solidFill>
        <a:latin typeface="+mn-lt"/>
        <a:ea typeface="+mn-ea"/>
        <a:cs typeface="+mn-cs"/>
      </a:defRPr>
    </a:lvl8pPr>
    <a:lvl9pPr marL="9911080" algn="l" defTabSz="2477770" rtl="0" eaLnBrk="1" latinLnBrk="0" hangingPunct="1">
      <a:defRPr sz="488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showGuides="1">
      <p:cViewPr varScale="1">
        <p:scale>
          <a:sx n="28" d="100"/>
          <a:sy n="28" d="100"/>
        </p:scale>
        <p:origin x="858" y="132"/>
      </p:cViewPr>
      <p:guideLst>
        <p:guide orient="horz" pos="6735"/>
        <p:guide pos="453"/>
        <p:guide pos="16306"/>
        <p:guide pos="3869"/>
        <p:guide orient="horz" pos="453"/>
        <p:guide orient="horz" pos="13021"/>
        <p:guide pos="9903"/>
        <p:guide pos="1021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7" Type="http://schemas.openxmlformats.org/officeDocument/2006/relationships/tableStyles" Target="tableStyles.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246873" y="1143000"/>
            <a:ext cx="4364254"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268022" y="3499590"/>
            <a:ext cx="25704245" cy="7444669"/>
          </a:xfrm>
        </p:spPr>
        <p:txBody>
          <a:bodyPr anchor="b"/>
          <a:lstStyle>
            <a:lvl1pPr algn="ctr">
              <a:defRPr sz="18710"/>
            </a:lvl1pPr>
          </a:lstStyle>
          <a:p>
            <a:r>
              <a:rPr lang="zh-CN" altLang="en-US" smtClean="0"/>
              <a:t>单击此处编辑母版标题样式</a:t>
            </a:r>
            <a:endParaRPr lang="en-US" dirty="0"/>
          </a:p>
        </p:txBody>
      </p:sp>
      <p:sp>
        <p:nvSpPr>
          <p:cNvPr id="3" name="Subtitle 2"/>
          <p:cNvSpPr>
            <a:spLocks noGrp="1"/>
          </p:cNvSpPr>
          <p:nvPr>
            <p:ph type="subTitle" idx="1" hasCustomPrompt="1"/>
          </p:nvPr>
        </p:nvSpPr>
        <p:spPr>
          <a:xfrm>
            <a:off x="3780036" y="11231355"/>
            <a:ext cx="22680216" cy="5162758"/>
          </a:xfrm>
        </p:spPr>
        <p:txBody>
          <a:bodyPr/>
          <a:lstStyle>
            <a:lvl1pPr marL="0" indent="0" algn="ctr">
              <a:buNone/>
              <a:defRPr sz="7485"/>
            </a:lvl1pPr>
            <a:lvl2pPr marL="1425575" indent="0" algn="ctr">
              <a:buNone/>
              <a:defRPr sz="6235"/>
            </a:lvl2pPr>
            <a:lvl3pPr marL="2851150" indent="0" algn="ctr">
              <a:buNone/>
              <a:defRPr sz="5615"/>
            </a:lvl3pPr>
            <a:lvl4pPr marL="4276725" indent="0" algn="ctr">
              <a:buNone/>
              <a:defRPr sz="4990"/>
            </a:lvl4pPr>
            <a:lvl5pPr marL="5702300" indent="0" algn="ctr">
              <a:buNone/>
              <a:defRPr sz="4990"/>
            </a:lvl5pPr>
            <a:lvl6pPr marL="7127875" indent="0" algn="ctr">
              <a:buNone/>
              <a:defRPr sz="4990"/>
            </a:lvl6pPr>
            <a:lvl7pPr marL="8553450" indent="0" algn="ctr">
              <a:buNone/>
              <a:defRPr sz="4990"/>
            </a:lvl7pPr>
            <a:lvl8pPr marL="9979025" indent="0" algn="ctr">
              <a:buNone/>
              <a:defRPr sz="4990"/>
            </a:lvl8pPr>
            <a:lvl9pPr marL="11404600" indent="0" algn="ctr">
              <a:buNone/>
              <a:defRPr sz="499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fld id="{022A5EDE-42C9-46CC-A4C8-ED3834504A53}"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D6864C2-94B8-4FFD-9CAA-D037066C608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022A5EDE-42C9-46CC-A4C8-ED3834504A53}"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D6864C2-94B8-4FFD-9CAA-D037066C608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40708" y="1138480"/>
            <a:ext cx="6520562" cy="18121634"/>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a:xfrm>
            <a:off x="2079021" y="1138480"/>
            <a:ext cx="19183683" cy="18121634"/>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022A5EDE-42C9-46CC-A4C8-ED3834504A53}"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D6864C2-94B8-4FFD-9CAA-D037066C608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022A5EDE-42C9-46CC-A4C8-ED3834504A53}"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D6864C2-94B8-4FFD-9CAA-D037066C608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063272" y="5331063"/>
            <a:ext cx="26082248" cy="8894992"/>
          </a:xfrm>
        </p:spPr>
        <p:txBody>
          <a:bodyPr anchor="b"/>
          <a:lstStyle>
            <a:lvl1pPr>
              <a:defRPr sz="18710"/>
            </a:lvl1p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2063272" y="14310205"/>
            <a:ext cx="26082248" cy="4677666"/>
          </a:xfrm>
        </p:spPr>
        <p:txBody>
          <a:bodyPr/>
          <a:lstStyle>
            <a:lvl1pPr marL="0" indent="0">
              <a:buNone/>
              <a:defRPr sz="7485">
                <a:solidFill>
                  <a:schemeClr val="tx1"/>
                </a:solidFill>
              </a:defRPr>
            </a:lvl1pPr>
            <a:lvl2pPr marL="1425575" indent="0">
              <a:buNone/>
              <a:defRPr sz="6235">
                <a:solidFill>
                  <a:schemeClr val="tx1">
                    <a:tint val="75000"/>
                  </a:schemeClr>
                </a:solidFill>
              </a:defRPr>
            </a:lvl2pPr>
            <a:lvl3pPr marL="2851150" indent="0">
              <a:buNone/>
              <a:defRPr sz="5615">
                <a:solidFill>
                  <a:schemeClr val="tx1">
                    <a:tint val="75000"/>
                  </a:schemeClr>
                </a:solidFill>
              </a:defRPr>
            </a:lvl3pPr>
            <a:lvl4pPr marL="4276725" indent="0">
              <a:buNone/>
              <a:defRPr sz="4990">
                <a:solidFill>
                  <a:schemeClr val="tx1">
                    <a:tint val="75000"/>
                  </a:schemeClr>
                </a:solidFill>
              </a:defRPr>
            </a:lvl4pPr>
            <a:lvl5pPr marL="5702300" indent="0">
              <a:buNone/>
              <a:defRPr sz="4990">
                <a:solidFill>
                  <a:schemeClr val="tx1">
                    <a:tint val="75000"/>
                  </a:schemeClr>
                </a:solidFill>
              </a:defRPr>
            </a:lvl5pPr>
            <a:lvl6pPr marL="7127875" indent="0">
              <a:buNone/>
              <a:defRPr sz="4990">
                <a:solidFill>
                  <a:schemeClr val="tx1">
                    <a:tint val="75000"/>
                  </a:schemeClr>
                </a:solidFill>
              </a:defRPr>
            </a:lvl6pPr>
            <a:lvl7pPr marL="8553450" indent="0">
              <a:buNone/>
              <a:defRPr sz="4990">
                <a:solidFill>
                  <a:schemeClr val="tx1">
                    <a:tint val="75000"/>
                  </a:schemeClr>
                </a:solidFill>
              </a:defRPr>
            </a:lvl7pPr>
            <a:lvl8pPr marL="9979025" indent="0">
              <a:buNone/>
              <a:defRPr sz="4990">
                <a:solidFill>
                  <a:schemeClr val="tx1">
                    <a:tint val="75000"/>
                  </a:schemeClr>
                </a:solidFill>
              </a:defRPr>
            </a:lvl8pPr>
            <a:lvl9pPr marL="11404600" indent="0">
              <a:buNone/>
              <a:defRPr sz="4990">
                <a:solidFill>
                  <a:schemeClr val="tx1">
                    <a:tint val="75000"/>
                  </a:schemeClr>
                </a:solidFill>
              </a:defRPr>
            </a:lvl9pPr>
          </a:lstStyle>
          <a:p>
            <a:pPr lvl="0"/>
            <a:r>
              <a:rPr lang="zh-CN" altLang="en-US" smtClean="0"/>
              <a:t>编辑母版文本样式</a:t>
            </a:r>
            <a:endParaRPr lang="zh-CN" altLang="en-US" smtClean="0"/>
          </a:p>
        </p:txBody>
      </p:sp>
      <p:sp>
        <p:nvSpPr>
          <p:cNvPr id="4" name="Date Placeholder 3"/>
          <p:cNvSpPr>
            <a:spLocks noGrp="1"/>
          </p:cNvSpPr>
          <p:nvPr>
            <p:ph type="dt" sz="half" idx="10"/>
          </p:nvPr>
        </p:nvSpPr>
        <p:spPr/>
        <p:txBody>
          <a:bodyPr/>
          <a:lstStyle/>
          <a:p>
            <a:fld id="{022A5EDE-42C9-46CC-A4C8-ED3834504A53}"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D6864C2-94B8-4FFD-9CAA-D037066C608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hasCustomPrompt="1"/>
          </p:nvPr>
        </p:nvSpPr>
        <p:spPr>
          <a:xfrm>
            <a:off x="2079020" y="5692400"/>
            <a:ext cx="12852122" cy="13567714"/>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hasCustomPrompt="1"/>
          </p:nvPr>
        </p:nvSpPr>
        <p:spPr>
          <a:xfrm>
            <a:off x="15309146" y="5692400"/>
            <a:ext cx="12852122" cy="13567714"/>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022A5EDE-42C9-46CC-A4C8-ED3834504A53}"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D6864C2-94B8-4FFD-9CAA-D037066C608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2082959" y="1138485"/>
            <a:ext cx="26082248" cy="4133179"/>
          </a:xfrm>
        </p:spPr>
        <p:txBody>
          <a:body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2082962" y="5241960"/>
            <a:ext cx="12793057" cy="2569003"/>
          </a:xfrm>
        </p:spPr>
        <p:txBody>
          <a:bodyPr anchor="b"/>
          <a:lstStyle>
            <a:lvl1pPr marL="0" indent="0">
              <a:buNone/>
              <a:defRPr sz="7485" b="1"/>
            </a:lvl1pPr>
            <a:lvl2pPr marL="1425575" indent="0">
              <a:buNone/>
              <a:defRPr sz="6235" b="1"/>
            </a:lvl2pPr>
            <a:lvl3pPr marL="2851150" indent="0">
              <a:buNone/>
              <a:defRPr sz="5615" b="1"/>
            </a:lvl3pPr>
            <a:lvl4pPr marL="4276725" indent="0">
              <a:buNone/>
              <a:defRPr sz="4990" b="1"/>
            </a:lvl4pPr>
            <a:lvl5pPr marL="5702300" indent="0">
              <a:buNone/>
              <a:defRPr sz="4990" b="1"/>
            </a:lvl5pPr>
            <a:lvl6pPr marL="7127875" indent="0">
              <a:buNone/>
              <a:defRPr sz="4990" b="1"/>
            </a:lvl6pPr>
            <a:lvl7pPr marL="8553450" indent="0">
              <a:buNone/>
              <a:defRPr sz="4990" b="1"/>
            </a:lvl7pPr>
            <a:lvl8pPr marL="9979025" indent="0">
              <a:buNone/>
              <a:defRPr sz="4990" b="1"/>
            </a:lvl8pPr>
            <a:lvl9pPr marL="11404600" indent="0">
              <a:buNone/>
              <a:defRPr sz="4990" b="1"/>
            </a:lvl9pPr>
          </a:lstStyle>
          <a:p>
            <a:pPr lvl="0"/>
            <a:r>
              <a:rPr lang="zh-CN" altLang="en-US" smtClean="0"/>
              <a:t>编辑母版文本样式</a:t>
            </a:r>
            <a:endParaRPr lang="zh-CN" altLang="en-US" smtClean="0"/>
          </a:p>
        </p:txBody>
      </p:sp>
      <p:sp>
        <p:nvSpPr>
          <p:cNvPr id="4" name="Content Placeholder 3"/>
          <p:cNvSpPr>
            <a:spLocks noGrp="1"/>
          </p:cNvSpPr>
          <p:nvPr>
            <p:ph sz="half" idx="2" hasCustomPrompt="1"/>
          </p:nvPr>
        </p:nvSpPr>
        <p:spPr>
          <a:xfrm>
            <a:off x="2082962" y="7810963"/>
            <a:ext cx="12793057" cy="11488750"/>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hasCustomPrompt="1"/>
          </p:nvPr>
        </p:nvSpPr>
        <p:spPr>
          <a:xfrm>
            <a:off x="15309148" y="5241960"/>
            <a:ext cx="12856061" cy="2569003"/>
          </a:xfrm>
        </p:spPr>
        <p:txBody>
          <a:bodyPr anchor="b"/>
          <a:lstStyle>
            <a:lvl1pPr marL="0" indent="0">
              <a:buNone/>
              <a:defRPr sz="7485" b="1"/>
            </a:lvl1pPr>
            <a:lvl2pPr marL="1425575" indent="0">
              <a:buNone/>
              <a:defRPr sz="6235" b="1"/>
            </a:lvl2pPr>
            <a:lvl3pPr marL="2851150" indent="0">
              <a:buNone/>
              <a:defRPr sz="5615" b="1"/>
            </a:lvl3pPr>
            <a:lvl4pPr marL="4276725" indent="0">
              <a:buNone/>
              <a:defRPr sz="4990" b="1"/>
            </a:lvl4pPr>
            <a:lvl5pPr marL="5702300" indent="0">
              <a:buNone/>
              <a:defRPr sz="4990" b="1"/>
            </a:lvl5pPr>
            <a:lvl6pPr marL="7127875" indent="0">
              <a:buNone/>
              <a:defRPr sz="4990" b="1"/>
            </a:lvl6pPr>
            <a:lvl7pPr marL="8553450" indent="0">
              <a:buNone/>
              <a:defRPr sz="4990" b="1"/>
            </a:lvl7pPr>
            <a:lvl8pPr marL="9979025" indent="0">
              <a:buNone/>
              <a:defRPr sz="4990" b="1"/>
            </a:lvl8pPr>
            <a:lvl9pPr marL="11404600" indent="0">
              <a:buNone/>
              <a:defRPr sz="4990" b="1"/>
            </a:lvl9pPr>
          </a:lstStyle>
          <a:p>
            <a:pPr lvl="0"/>
            <a:r>
              <a:rPr lang="zh-CN" altLang="en-US" smtClean="0"/>
              <a:t>编辑母版文本样式</a:t>
            </a:r>
            <a:endParaRPr lang="zh-CN" altLang="en-US" smtClean="0"/>
          </a:p>
        </p:txBody>
      </p:sp>
      <p:sp>
        <p:nvSpPr>
          <p:cNvPr id="6" name="Content Placeholder 5"/>
          <p:cNvSpPr>
            <a:spLocks noGrp="1"/>
          </p:cNvSpPr>
          <p:nvPr>
            <p:ph sz="quarter" idx="4" hasCustomPrompt="1"/>
          </p:nvPr>
        </p:nvSpPr>
        <p:spPr>
          <a:xfrm>
            <a:off x="15309148" y="7810963"/>
            <a:ext cx="12856061" cy="11488750"/>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022A5EDE-42C9-46CC-A4C8-ED3834504A53}"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D6864C2-94B8-4FFD-9CAA-D037066C608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022A5EDE-42C9-46CC-A4C8-ED3834504A53}"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D6864C2-94B8-4FFD-9CAA-D037066C608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2A5EDE-42C9-46CC-A4C8-ED3834504A53}"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D6864C2-94B8-4FFD-9CAA-D037066C608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2082959" y="1425575"/>
            <a:ext cx="9753280" cy="4989513"/>
          </a:xfrm>
        </p:spPr>
        <p:txBody>
          <a:bodyPr anchor="b"/>
          <a:lstStyle>
            <a:lvl1pPr>
              <a:defRPr sz="9980"/>
            </a:lvl1pPr>
          </a:lstStyle>
          <a:p>
            <a:r>
              <a:rPr lang="zh-CN" altLang="en-US" smtClean="0"/>
              <a:t>单击此处编辑母版标题样式</a:t>
            </a:r>
            <a:endParaRPr lang="en-US" dirty="0"/>
          </a:p>
        </p:txBody>
      </p:sp>
      <p:sp>
        <p:nvSpPr>
          <p:cNvPr id="3" name="Content Placeholder 2"/>
          <p:cNvSpPr>
            <a:spLocks noGrp="1"/>
          </p:cNvSpPr>
          <p:nvPr>
            <p:ph idx="1" hasCustomPrompt="1"/>
          </p:nvPr>
        </p:nvSpPr>
        <p:spPr>
          <a:xfrm>
            <a:off x="12856061" y="3078850"/>
            <a:ext cx="15309146" cy="15196234"/>
          </a:xfrm>
        </p:spPr>
        <p:txBody>
          <a:bodyPr/>
          <a:lstStyle>
            <a:lvl1pPr>
              <a:defRPr sz="9980"/>
            </a:lvl1pPr>
            <a:lvl2pPr>
              <a:defRPr sz="8730"/>
            </a:lvl2pPr>
            <a:lvl3pPr>
              <a:defRPr sz="7485"/>
            </a:lvl3pPr>
            <a:lvl4pPr>
              <a:defRPr sz="6235"/>
            </a:lvl4pPr>
            <a:lvl5pPr>
              <a:defRPr sz="6235"/>
            </a:lvl5pPr>
            <a:lvl6pPr>
              <a:defRPr sz="6235"/>
            </a:lvl6pPr>
            <a:lvl7pPr>
              <a:defRPr sz="6235"/>
            </a:lvl7pPr>
            <a:lvl8pPr>
              <a:defRPr sz="6235"/>
            </a:lvl8pPr>
            <a:lvl9pPr>
              <a:defRPr sz="6235"/>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hasCustomPrompt="1"/>
          </p:nvPr>
        </p:nvSpPr>
        <p:spPr>
          <a:xfrm>
            <a:off x="2082959" y="6415088"/>
            <a:ext cx="9753280" cy="11884743"/>
          </a:xfrm>
        </p:spPr>
        <p:txBody>
          <a:bodyPr/>
          <a:lstStyle>
            <a:lvl1pPr marL="0" indent="0">
              <a:buNone/>
              <a:defRPr sz="4990"/>
            </a:lvl1pPr>
            <a:lvl2pPr marL="1425575" indent="0">
              <a:buNone/>
              <a:defRPr sz="4365"/>
            </a:lvl2pPr>
            <a:lvl3pPr marL="2851150" indent="0">
              <a:buNone/>
              <a:defRPr sz="3740"/>
            </a:lvl3pPr>
            <a:lvl4pPr marL="4276725" indent="0">
              <a:buNone/>
              <a:defRPr sz="3120"/>
            </a:lvl4pPr>
            <a:lvl5pPr marL="5702300" indent="0">
              <a:buNone/>
              <a:defRPr sz="3120"/>
            </a:lvl5pPr>
            <a:lvl6pPr marL="7127875" indent="0">
              <a:buNone/>
              <a:defRPr sz="3120"/>
            </a:lvl6pPr>
            <a:lvl7pPr marL="8553450" indent="0">
              <a:buNone/>
              <a:defRPr sz="3120"/>
            </a:lvl7pPr>
            <a:lvl8pPr marL="9979025" indent="0">
              <a:buNone/>
              <a:defRPr sz="3120"/>
            </a:lvl8pPr>
            <a:lvl9pPr marL="11404600" indent="0">
              <a:buNone/>
              <a:defRPr sz="3120"/>
            </a:lvl9pPr>
          </a:lstStyle>
          <a:p>
            <a:pPr lvl="0"/>
            <a:r>
              <a:rPr lang="zh-CN" altLang="en-US" smtClean="0"/>
              <a:t>编辑母版文本样式</a:t>
            </a:r>
            <a:endParaRPr lang="zh-CN" altLang="en-US" smtClean="0"/>
          </a:p>
        </p:txBody>
      </p:sp>
      <p:sp>
        <p:nvSpPr>
          <p:cNvPr id="5" name="Date Placeholder 4"/>
          <p:cNvSpPr>
            <a:spLocks noGrp="1"/>
          </p:cNvSpPr>
          <p:nvPr>
            <p:ph type="dt" sz="half" idx="10"/>
          </p:nvPr>
        </p:nvSpPr>
        <p:spPr/>
        <p:txBody>
          <a:bodyPr/>
          <a:lstStyle/>
          <a:p>
            <a:fld id="{022A5EDE-42C9-46CC-A4C8-ED3834504A53}"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D6864C2-94B8-4FFD-9CAA-D037066C608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082959" y="1425575"/>
            <a:ext cx="9753280" cy="4989513"/>
          </a:xfrm>
        </p:spPr>
        <p:txBody>
          <a:bodyPr anchor="b"/>
          <a:lstStyle>
            <a:lvl1pPr>
              <a:defRPr sz="998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12856061" y="3078850"/>
            <a:ext cx="15309146" cy="15196234"/>
          </a:xfrm>
        </p:spPr>
        <p:txBody>
          <a:bodyPr anchor="t"/>
          <a:lstStyle>
            <a:lvl1pPr marL="0" indent="0">
              <a:buNone/>
              <a:defRPr sz="9980"/>
            </a:lvl1pPr>
            <a:lvl2pPr marL="1425575" indent="0">
              <a:buNone/>
              <a:defRPr sz="8730"/>
            </a:lvl2pPr>
            <a:lvl3pPr marL="2851150" indent="0">
              <a:buNone/>
              <a:defRPr sz="7485"/>
            </a:lvl3pPr>
            <a:lvl4pPr marL="4276725" indent="0">
              <a:buNone/>
              <a:defRPr sz="6235"/>
            </a:lvl4pPr>
            <a:lvl5pPr marL="5702300" indent="0">
              <a:buNone/>
              <a:defRPr sz="6235"/>
            </a:lvl5pPr>
            <a:lvl6pPr marL="7127875" indent="0">
              <a:buNone/>
              <a:defRPr sz="6235"/>
            </a:lvl6pPr>
            <a:lvl7pPr marL="8553450" indent="0">
              <a:buNone/>
              <a:defRPr sz="6235"/>
            </a:lvl7pPr>
            <a:lvl8pPr marL="9979025" indent="0">
              <a:buNone/>
              <a:defRPr sz="6235"/>
            </a:lvl8pPr>
            <a:lvl9pPr marL="11404600" indent="0">
              <a:buNone/>
              <a:defRPr sz="6235"/>
            </a:lvl9pPr>
          </a:lstStyle>
          <a:p>
            <a:r>
              <a:rPr lang="zh-CN" altLang="en-US" smtClean="0"/>
              <a:t>单击图标添加图片</a:t>
            </a:r>
            <a:endParaRPr lang="en-US" dirty="0"/>
          </a:p>
        </p:txBody>
      </p:sp>
      <p:sp>
        <p:nvSpPr>
          <p:cNvPr id="4" name="Text Placeholder 3"/>
          <p:cNvSpPr>
            <a:spLocks noGrp="1"/>
          </p:cNvSpPr>
          <p:nvPr>
            <p:ph type="body" sz="half" idx="2" hasCustomPrompt="1"/>
          </p:nvPr>
        </p:nvSpPr>
        <p:spPr>
          <a:xfrm>
            <a:off x="2082959" y="6415088"/>
            <a:ext cx="9753280" cy="11884743"/>
          </a:xfrm>
        </p:spPr>
        <p:txBody>
          <a:bodyPr/>
          <a:lstStyle>
            <a:lvl1pPr marL="0" indent="0">
              <a:buNone/>
              <a:defRPr sz="4990"/>
            </a:lvl1pPr>
            <a:lvl2pPr marL="1425575" indent="0">
              <a:buNone/>
              <a:defRPr sz="4365"/>
            </a:lvl2pPr>
            <a:lvl3pPr marL="2851150" indent="0">
              <a:buNone/>
              <a:defRPr sz="3740"/>
            </a:lvl3pPr>
            <a:lvl4pPr marL="4276725" indent="0">
              <a:buNone/>
              <a:defRPr sz="3120"/>
            </a:lvl4pPr>
            <a:lvl5pPr marL="5702300" indent="0">
              <a:buNone/>
              <a:defRPr sz="3120"/>
            </a:lvl5pPr>
            <a:lvl6pPr marL="7127875" indent="0">
              <a:buNone/>
              <a:defRPr sz="3120"/>
            </a:lvl6pPr>
            <a:lvl7pPr marL="8553450" indent="0">
              <a:buNone/>
              <a:defRPr sz="3120"/>
            </a:lvl7pPr>
            <a:lvl8pPr marL="9979025" indent="0">
              <a:buNone/>
              <a:defRPr sz="3120"/>
            </a:lvl8pPr>
            <a:lvl9pPr marL="11404600" indent="0">
              <a:buNone/>
              <a:defRPr sz="3120"/>
            </a:lvl9pPr>
          </a:lstStyle>
          <a:p>
            <a:pPr lvl="0"/>
            <a:r>
              <a:rPr lang="zh-CN" altLang="en-US" smtClean="0"/>
              <a:t>编辑母版文本样式</a:t>
            </a:r>
            <a:endParaRPr lang="zh-CN" altLang="en-US" smtClean="0"/>
          </a:p>
        </p:txBody>
      </p:sp>
      <p:sp>
        <p:nvSpPr>
          <p:cNvPr id="5" name="Date Placeholder 4"/>
          <p:cNvSpPr>
            <a:spLocks noGrp="1"/>
          </p:cNvSpPr>
          <p:nvPr>
            <p:ph type="dt" sz="half" idx="10"/>
          </p:nvPr>
        </p:nvSpPr>
        <p:spPr/>
        <p:txBody>
          <a:bodyPr/>
          <a:lstStyle/>
          <a:p>
            <a:fld id="{022A5EDE-42C9-46CC-A4C8-ED3834504A53}"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D6864C2-94B8-4FFD-9CAA-D037066C608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79020" y="1138485"/>
            <a:ext cx="26082248" cy="4133179"/>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2079020" y="5692400"/>
            <a:ext cx="26082248" cy="13567714"/>
          </a:xfrm>
          <a:prstGeom prst="rect">
            <a:avLst/>
          </a:prstGeom>
        </p:spPr>
        <p:txBody>
          <a:bodyPr vert="horz" lIns="91440" tIns="45720" rIns="91440" bIns="45720"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2079020" y="19819457"/>
            <a:ext cx="6804065" cy="1138480"/>
          </a:xfrm>
          <a:prstGeom prst="rect">
            <a:avLst/>
          </a:prstGeom>
        </p:spPr>
        <p:txBody>
          <a:bodyPr vert="horz" lIns="91440" tIns="45720" rIns="91440" bIns="45720" rtlCol="0" anchor="ctr"/>
          <a:lstStyle>
            <a:lvl1pPr algn="l">
              <a:defRPr sz="3740">
                <a:solidFill>
                  <a:schemeClr val="tx1">
                    <a:tint val="75000"/>
                  </a:schemeClr>
                </a:solidFill>
              </a:defRPr>
            </a:lvl1pPr>
          </a:lstStyle>
          <a:p>
            <a:fld id="{022A5EDE-42C9-46CC-A4C8-ED3834504A53}" type="datetimeFigureOut">
              <a:rPr lang="zh-CN" altLang="en-US" smtClean="0"/>
            </a:fld>
            <a:endParaRPr lang="zh-CN" altLang="en-US"/>
          </a:p>
        </p:txBody>
      </p:sp>
      <p:sp>
        <p:nvSpPr>
          <p:cNvPr id="5" name="Footer Placeholder 4"/>
          <p:cNvSpPr>
            <a:spLocks noGrp="1"/>
          </p:cNvSpPr>
          <p:nvPr>
            <p:ph type="ftr" sz="quarter" idx="3"/>
          </p:nvPr>
        </p:nvSpPr>
        <p:spPr>
          <a:xfrm>
            <a:off x="10017096" y="19819457"/>
            <a:ext cx="10206097" cy="1138480"/>
          </a:xfrm>
          <a:prstGeom prst="rect">
            <a:avLst/>
          </a:prstGeom>
        </p:spPr>
        <p:txBody>
          <a:bodyPr vert="horz" lIns="91440" tIns="45720" rIns="91440" bIns="45720" rtlCol="0" anchor="ctr"/>
          <a:lstStyle>
            <a:lvl1pPr algn="ctr">
              <a:defRPr sz="374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21357203" y="19819457"/>
            <a:ext cx="6804065" cy="1138480"/>
          </a:xfrm>
          <a:prstGeom prst="rect">
            <a:avLst/>
          </a:prstGeom>
        </p:spPr>
        <p:txBody>
          <a:bodyPr vert="horz" lIns="91440" tIns="45720" rIns="91440" bIns="45720" rtlCol="0" anchor="ctr"/>
          <a:lstStyle>
            <a:lvl1pPr algn="r">
              <a:defRPr sz="3740">
                <a:solidFill>
                  <a:schemeClr val="tx1">
                    <a:tint val="75000"/>
                  </a:schemeClr>
                </a:solidFill>
              </a:defRPr>
            </a:lvl1pPr>
          </a:lstStyle>
          <a:p>
            <a:fld id="{2D6864C2-94B8-4FFD-9CAA-D037066C608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2851150" rtl="0" eaLnBrk="1" latinLnBrk="0" hangingPunct="1">
        <a:lnSpc>
          <a:spcPct val="90000"/>
        </a:lnSpc>
        <a:spcBef>
          <a:spcPct val="0"/>
        </a:spcBef>
        <a:buNone/>
        <a:defRPr sz="13720" kern="1200">
          <a:solidFill>
            <a:schemeClr val="tx1"/>
          </a:solidFill>
          <a:latin typeface="+mj-lt"/>
          <a:ea typeface="+mj-ea"/>
          <a:cs typeface="+mj-cs"/>
        </a:defRPr>
      </a:lvl1pPr>
    </p:titleStyle>
    <p:bodyStyle>
      <a:lvl1pPr marL="713105" indent="-713105" algn="l" defTabSz="2851150" rtl="0" eaLnBrk="1" latinLnBrk="0" hangingPunct="1">
        <a:lnSpc>
          <a:spcPct val="90000"/>
        </a:lnSpc>
        <a:spcBef>
          <a:spcPts val="3120"/>
        </a:spcBef>
        <a:buFont typeface="Arial" panose="020B0604020202020204" pitchFamily="34" charset="0"/>
        <a:buChar char="•"/>
        <a:defRPr sz="8730" kern="1200">
          <a:solidFill>
            <a:schemeClr val="tx1"/>
          </a:solidFill>
          <a:latin typeface="+mn-lt"/>
          <a:ea typeface="+mn-ea"/>
          <a:cs typeface="+mn-cs"/>
        </a:defRPr>
      </a:lvl1pPr>
      <a:lvl2pPr marL="2138680" indent="-713105" algn="l" defTabSz="2851150" rtl="0" eaLnBrk="1" latinLnBrk="0" hangingPunct="1">
        <a:lnSpc>
          <a:spcPct val="90000"/>
        </a:lnSpc>
        <a:spcBef>
          <a:spcPts val="1560"/>
        </a:spcBef>
        <a:buFont typeface="Arial" panose="020B0604020202020204" pitchFamily="34" charset="0"/>
        <a:buChar char="•"/>
        <a:defRPr sz="7485" kern="1200">
          <a:solidFill>
            <a:schemeClr val="tx1"/>
          </a:solidFill>
          <a:latin typeface="+mn-lt"/>
          <a:ea typeface="+mn-ea"/>
          <a:cs typeface="+mn-cs"/>
        </a:defRPr>
      </a:lvl2pPr>
      <a:lvl3pPr marL="3564255" indent="-713105" algn="l" defTabSz="2851150" rtl="0" eaLnBrk="1" latinLnBrk="0" hangingPunct="1">
        <a:lnSpc>
          <a:spcPct val="90000"/>
        </a:lnSpc>
        <a:spcBef>
          <a:spcPts val="1560"/>
        </a:spcBef>
        <a:buFont typeface="Arial" panose="020B0604020202020204" pitchFamily="34" charset="0"/>
        <a:buChar char="•"/>
        <a:defRPr sz="6235" kern="1200">
          <a:solidFill>
            <a:schemeClr val="tx1"/>
          </a:solidFill>
          <a:latin typeface="+mn-lt"/>
          <a:ea typeface="+mn-ea"/>
          <a:cs typeface="+mn-cs"/>
        </a:defRPr>
      </a:lvl3pPr>
      <a:lvl4pPr marL="4989830" indent="-713105" algn="l" defTabSz="2851150" rtl="0" eaLnBrk="1" latinLnBrk="0" hangingPunct="1">
        <a:lnSpc>
          <a:spcPct val="90000"/>
        </a:lnSpc>
        <a:spcBef>
          <a:spcPts val="1560"/>
        </a:spcBef>
        <a:buFont typeface="Arial" panose="020B0604020202020204" pitchFamily="34" charset="0"/>
        <a:buChar char="•"/>
        <a:defRPr sz="5615" kern="1200">
          <a:solidFill>
            <a:schemeClr val="tx1"/>
          </a:solidFill>
          <a:latin typeface="+mn-lt"/>
          <a:ea typeface="+mn-ea"/>
          <a:cs typeface="+mn-cs"/>
        </a:defRPr>
      </a:lvl4pPr>
      <a:lvl5pPr marL="6415405" indent="-713105" algn="l" defTabSz="2851150" rtl="0" eaLnBrk="1" latinLnBrk="0" hangingPunct="1">
        <a:lnSpc>
          <a:spcPct val="90000"/>
        </a:lnSpc>
        <a:spcBef>
          <a:spcPts val="1560"/>
        </a:spcBef>
        <a:buFont typeface="Arial" panose="020B0604020202020204" pitchFamily="34" charset="0"/>
        <a:buChar char="•"/>
        <a:defRPr sz="5615" kern="1200">
          <a:solidFill>
            <a:schemeClr val="tx1"/>
          </a:solidFill>
          <a:latin typeface="+mn-lt"/>
          <a:ea typeface="+mn-ea"/>
          <a:cs typeface="+mn-cs"/>
        </a:defRPr>
      </a:lvl5pPr>
      <a:lvl6pPr marL="7840980" indent="-713105" algn="l" defTabSz="2851150" rtl="0" eaLnBrk="1" latinLnBrk="0" hangingPunct="1">
        <a:lnSpc>
          <a:spcPct val="90000"/>
        </a:lnSpc>
        <a:spcBef>
          <a:spcPts val="1560"/>
        </a:spcBef>
        <a:buFont typeface="Arial" panose="020B0604020202020204" pitchFamily="34" charset="0"/>
        <a:buChar char="•"/>
        <a:defRPr sz="5615" kern="1200">
          <a:solidFill>
            <a:schemeClr val="tx1"/>
          </a:solidFill>
          <a:latin typeface="+mn-lt"/>
          <a:ea typeface="+mn-ea"/>
          <a:cs typeface="+mn-cs"/>
        </a:defRPr>
      </a:lvl6pPr>
      <a:lvl7pPr marL="9266555" indent="-713105" algn="l" defTabSz="2851150" rtl="0" eaLnBrk="1" latinLnBrk="0" hangingPunct="1">
        <a:lnSpc>
          <a:spcPct val="90000"/>
        </a:lnSpc>
        <a:spcBef>
          <a:spcPts val="1560"/>
        </a:spcBef>
        <a:buFont typeface="Arial" panose="020B0604020202020204" pitchFamily="34" charset="0"/>
        <a:buChar char="•"/>
        <a:defRPr sz="5615" kern="1200">
          <a:solidFill>
            <a:schemeClr val="tx1"/>
          </a:solidFill>
          <a:latin typeface="+mn-lt"/>
          <a:ea typeface="+mn-ea"/>
          <a:cs typeface="+mn-cs"/>
        </a:defRPr>
      </a:lvl7pPr>
      <a:lvl8pPr marL="10692130" indent="-713105" algn="l" defTabSz="2851150" rtl="0" eaLnBrk="1" latinLnBrk="0" hangingPunct="1">
        <a:lnSpc>
          <a:spcPct val="90000"/>
        </a:lnSpc>
        <a:spcBef>
          <a:spcPts val="1560"/>
        </a:spcBef>
        <a:buFont typeface="Arial" panose="020B0604020202020204" pitchFamily="34" charset="0"/>
        <a:buChar char="•"/>
        <a:defRPr sz="5615" kern="1200">
          <a:solidFill>
            <a:schemeClr val="tx1"/>
          </a:solidFill>
          <a:latin typeface="+mn-lt"/>
          <a:ea typeface="+mn-ea"/>
          <a:cs typeface="+mn-cs"/>
        </a:defRPr>
      </a:lvl8pPr>
      <a:lvl9pPr marL="12117705" indent="-713105" algn="l" defTabSz="2851150" rtl="0" eaLnBrk="1" latinLnBrk="0" hangingPunct="1">
        <a:lnSpc>
          <a:spcPct val="90000"/>
        </a:lnSpc>
        <a:spcBef>
          <a:spcPts val="1560"/>
        </a:spcBef>
        <a:buFont typeface="Arial" panose="020B0604020202020204" pitchFamily="34" charset="0"/>
        <a:buChar char="•"/>
        <a:defRPr sz="5615" kern="1200">
          <a:solidFill>
            <a:schemeClr val="tx1"/>
          </a:solidFill>
          <a:latin typeface="+mn-lt"/>
          <a:ea typeface="+mn-ea"/>
          <a:cs typeface="+mn-cs"/>
        </a:defRPr>
      </a:lvl9pPr>
    </p:bodyStyle>
    <p:otherStyle>
      <a:defPPr>
        <a:defRPr lang="en-US"/>
      </a:defPPr>
      <a:lvl1pPr marL="0" algn="l" defTabSz="2851150" rtl="0" eaLnBrk="1" latinLnBrk="0" hangingPunct="1">
        <a:defRPr sz="5615" kern="1200">
          <a:solidFill>
            <a:schemeClr val="tx1"/>
          </a:solidFill>
          <a:latin typeface="+mn-lt"/>
          <a:ea typeface="+mn-ea"/>
          <a:cs typeface="+mn-cs"/>
        </a:defRPr>
      </a:lvl1pPr>
      <a:lvl2pPr marL="1425575" algn="l" defTabSz="2851150" rtl="0" eaLnBrk="1" latinLnBrk="0" hangingPunct="1">
        <a:defRPr sz="5615" kern="1200">
          <a:solidFill>
            <a:schemeClr val="tx1"/>
          </a:solidFill>
          <a:latin typeface="+mn-lt"/>
          <a:ea typeface="+mn-ea"/>
          <a:cs typeface="+mn-cs"/>
        </a:defRPr>
      </a:lvl2pPr>
      <a:lvl3pPr marL="2851150" algn="l" defTabSz="2851150" rtl="0" eaLnBrk="1" latinLnBrk="0" hangingPunct="1">
        <a:defRPr sz="5615" kern="1200">
          <a:solidFill>
            <a:schemeClr val="tx1"/>
          </a:solidFill>
          <a:latin typeface="+mn-lt"/>
          <a:ea typeface="+mn-ea"/>
          <a:cs typeface="+mn-cs"/>
        </a:defRPr>
      </a:lvl3pPr>
      <a:lvl4pPr marL="4276725" algn="l" defTabSz="2851150" rtl="0" eaLnBrk="1" latinLnBrk="0" hangingPunct="1">
        <a:defRPr sz="5615" kern="1200">
          <a:solidFill>
            <a:schemeClr val="tx1"/>
          </a:solidFill>
          <a:latin typeface="+mn-lt"/>
          <a:ea typeface="+mn-ea"/>
          <a:cs typeface="+mn-cs"/>
        </a:defRPr>
      </a:lvl4pPr>
      <a:lvl5pPr marL="5702300" algn="l" defTabSz="2851150" rtl="0" eaLnBrk="1" latinLnBrk="0" hangingPunct="1">
        <a:defRPr sz="5615" kern="1200">
          <a:solidFill>
            <a:schemeClr val="tx1"/>
          </a:solidFill>
          <a:latin typeface="+mn-lt"/>
          <a:ea typeface="+mn-ea"/>
          <a:cs typeface="+mn-cs"/>
        </a:defRPr>
      </a:lvl5pPr>
      <a:lvl6pPr marL="7127875" algn="l" defTabSz="2851150" rtl="0" eaLnBrk="1" latinLnBrk="0" hangingPunct="1">
        <a:defRPr sz="5615" kern="1200">
          <a:solidFill>
            <a:schemeClr val="tx1"/>
          </a:solidFill>
          <a:latin typeface="+mn-lt"/>
          <a:ea typeface="+mn-ea"/>
          <a:cs typeface="+mn-cs"/>
        </a:defRPr>
      </a:lvl6pPr>
      <a:lvl7pPr marL="8553450" algn="l" defTabSz="2851150" rtl="0" eaLnBrk="1" latinLnBrk="0" hangingPunct="1">
        <a:defRPr sz="5615" kern="1200">
          <a:solidFill>
            <a:schemeClr val="tx1"/>
          </a:solidFill>
          <a:latin typeface="+mn-lt"/>
          <a:ea typeface="+mn-ea"/>
          <a:cs typeface="+mn-cs"/>
        </a:defRPr>
      </a:lvl7pPr>
      <a:lvl8pPr marL="9979025" algn="l" defTabSz="2851150" rtl="0" eaLnBrk="1" latinLnBrk="0" hangingPunct="1">
        <a:defRPr sz="5615" kern="1200">
          <a:solidFill>
            <a:schemeClr val="tx1"/>
          </a:solidFill>
          <a:latin typeface="+mn-lt"/>
          <a:ea typeface="+mn-ea"/>
          <a:cs typeface="+mn-cs"/>
        </a:defRPr>
      </a:lvl8pPr>
      <a:lvl9pPr marL="11404600" algn="l" defTabSz="2851150" rtl="0" eaLnBrk="1" latinLnBrk="0" hangingPunct="1">
        <a:defRPr sz="561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微信图片_20230313151033"/>
          <p:cNvPicPr>
            <a:picLocks noChangeAspect="1"/>
          </p:cNvPicPr>
          <p:nvPr/>
        </p:nvPicPr>
        <p:blipFill>
          <a:blip r:embed="rId1"/>
          <a:srcRect l="3605" t="3529" r="3434" b="6982"/>
          <a:stretch>
            <a:fillRect/>
          </a:stretch>
        </p:blipFill>
        <p:spPr>
          <a:xfrm>
            <a:off x="16127730" y="10292080"/>
            <a:ext cx="9815830" cy="9406255"/>
          </a:xfrm>
          <a:prstGeom prst="rect">
            <a:avLst/>
          </a:prstGeom>
        </p:spPr>
      </p:pic>
      <p:pic>
        <p:nvPicPr>
          <p:cNvPr id="13" name="图片 12"/>
          <p:cNvPicPr>
            <a:picLocks noChangeAspect="1"/>
          </p:cNvPicPr>
          <p:nvPr/>
        </p:nvPicPr>
        <p:blipFill rotWithShape="1">
          <a:blip r:embed="rId2">
            <a:extLst>
              <a:ext uri="{28A0092B-C50C-407E-A947-70E740481C1C}">
                <a14:useLocalDpi xmlns:a14="http://schemas.microsoft.com/office/drawing/2010/main" val="0"/>
              </a:ext>
            </a:extLst>
          </a:blip>
          <a:srcRect l="3941" t="3582" r="3351" b="6801"/>
          <a:stretch>
            <a:fillRect/>
          </a:stretch>
        </p:blipFill>
        <p:spPr>
          <a:xfrm>
            <a:off x="6142445" y="10355489"/>
            <a:ext cx="9694604" cy="9371196"/>
          </a:xfrm>
          <a:prstGeom prst="rect">
            <a:avLst/>
          </a:prstGeom>
        </p:spPr>
      </p:pic>
      <p:sp>
        <p:nvSpPr>
          <p:cNvPr id="8" name="文本框 7"/>
          <p:cNvSpPr txBox="1"/>
          <p:nvPr/>
        </p:nvSpPr>
        <p:spPr>
          <a:xfrm>
            <a:off x="719138" y="2225171"/>
            <a:ext cx="5472112" cy="17265650"/>
          </a:xfrm>
          <a:prstGeom prst="rect">
            <a:avLst/>
          </a:prstGeom>
          <a:noFill/>
        </p:spPr>
        <p:txBody>
          <a:bodyPr wrap="square" rtlCol="0">
            <a:spAutoFit/>
          </a:bodyPr>
          <a:lstStyle/>
          <a:p>
            <a:pPr indent="457200"/>
            <a:r>
              <a:rPr lang="zh-CN" altLang="en-US" sz="1800" dirty="0" smtClean="0"/>
              <a:t>龙岗区园山街道保安窝肚旧村城市更新单元位于龙岗区园山街道保安窝肚旧村，横岗中心地区北侧，东至龙岗大道，南至广安路，紧邻窝肚村和盐龙大道（规划中）。园山街道保安窝肚旧村城市更新单元于</a:t>
            </a:r>
            <a:r>
              <a:rPr lang="en-US" altLang="zh-CN" sz="1800" dirty="0" smtClean="0"/>
              <a:t>2017</a:t>
            </a:r>
            <a:r>
              <a:rPr lang="zh-CN" altLang="en-US" sz="1800" dirty="0" smtClean="0"/>
              <a:t>年</a:t>
            </a:r>
            <a:r>
              <a:rPr lang="en-US" altLang="zh-CN" sz="1800" dirty="0" smtClean="0"/>
              <a:t>6</a:t>
            </a:r>
            <a:r>
              <a:rPr lang="zh-CN" altLang="en-US" sz="1800" dirty="0" smtClean="0"/>
              <a:t>月取得深圳市龙岗区城市更新局关于批准</a:t>
            </a:r>
            <a:r>
              <a:rPr lang="en-US" altLang="zh-CN" sz="1800" dirty="0" smtClean="0"/>
              <a:t>《</a:t>
            </a:r>
            <a:r>
              <a:rPr lang="zh-CN" altLang="en-US" sz="1800" dirty="0" smtClean="0"/>
              <a:t>龙岗区园山街道保安窝肚旧村城市更新单元规划</a:t>
            </a:r>
            <a:r>
              <a:rPr lang="en-US" altLang="zh-CN" sz="1800" dirty="0" smtClean="0"/>
              <a:t>》</a:t>
            </a:r>
            <a:r>
              <a:rPr lang="zh-CN" altLang="en-US" sz="1800" dirty="0" smtClean="0"/>
              <a:t>的通知。深圳市巨源恒名房地产开发有限公司来文申请办理核发龙岗区园山街道保安窝肚旧村城市更新单元</a:t>
            </a:r>
            <a:r>
              <a:rPr lang="en-US" altLang="zh-CN" sz="1800" dirty="0" smtClean="0"/>
              <a:t>02-01</a:t>
            </a:r>
            <a:r>
              <a:rPr lang="zh-CN" altLang="en-US" sz="1800" dirty="0" smtClean="0"/>
              <a:t>地块建设用地规划许可证，我局已受理其申请。现拟在用地规划许可阶段对</a:t>
            </a:r>
            <a:r>
              <a:rPr lang="en-US" altLang="zh-CN" sz="1800" dirty="0" smtClean="0"/>
              <a:t>02-01</a:t>
            </a:r>
            <a:r>
              <a:rPr lang="zh-CN" altLang="en-US" sz="1800" dirty="0" smtClean="0"/>
              <a:t>地块临安红路建筑二级退线要求进行修改。根据</a:t>
            </a:r>
            <a:r>
              <a:rPr lang="en-US" altLang="zh-CN" sz="1800" dirty="0" smtClean="0"/>
              <a:t>《</a:t>
            </a:r>
            <a:r>
              <a:rPr lang="zh-CN" altLang="en-US" sz="1800" dirty="0" smtClean="0"/>
              <a:t>中华人民共和国城乡规划法</a:t>
            </a:r>
            <a:r>
              <a:rPr lang="en-US" altLang="zh-CN" sz="1800" dirty="0" smtClean="0"/>
              <a:t>》</a:t>
            </a:r>
            <a:r>
              <a:rPr lang="zh-CN" altLang="en-US" sz="1800" dirty="0" smtClean="0"/>
              <a:t>、</a:t>
            </a:r>
            <a:r>
              <a:rPr lang="en-US" altLang="zh-CN" sz="1800" dirty="0" smtClean="0"/>
              <a:t>《</a:t>
            </a:r>
            <a:r>
              <a:rPr lang="zh-CN" altLang="en-US" sz="1800" dirty="0" smtClean="0"/>
              <a:t>深圳市拆除重建类城市更新单元规划审批规定</a:t>
            </a:r>
            <a:r>
              <a:rPr lang="en-US" altLang="zh-CN" sz="1800" dirty="0" smtClean="0"/>
              <a:t>》</a:t>
            </a:r>
            <a:r>
              <a:rPr lang="zh-CN" altLang="en-US" sz="1800" dirty="0" smtClean="0"/>
              <a:t>等规定，现将修改事项予以公示。</a:t>
            </a:r>
            <a:endParaRPr lang="zh-CN" altLang="en-US" sz="1800" dirty="0" smtClean="0"/>
          </a:p>
          <a:p>
            <a:pPr indent="457200"/>
            <a:r>
              <a:rPr lang="zh-CN" altLang="en-US" sz="1800" dirty="0" smtClean="0"/>
              <a:t>一、公示内容</a:t>
            </a:r>
            <a:endParaRPr lang="zh-CN" altLang="en-US" sz="1800" dirty="0" smtClean="0"/>
          </a:p>
          <a:p>
            <a:pPr indent="457200"/>
            <a:r>
              <a:rPr lang="zh-CN" altLang="en-US" sz="1800" dirty="0" smtClean="0"/>
              <a:t>（一）关于</a:t>
            </a:r>
            <a:r>
              <a:rPr lang="en-US" altLang="zh-CN" sz="1800" dirty="0" smtClean="0"/>
              <a:t>02-01</a:t>
            </a:r>
            <a:r>
              <a:rPr lang="zh-CN" altLang="en-US" sz="1800" dirty="0" smtClean="0"/>
              <a:t>地块建筑二级退线的修改</a:t>
            </a:r>
            <a:endParaRPr lang="zh-CN" altLang="en-US" sz="1800" dirty="0" smtClean="0"/>
          </a:p>
          <a:p>
            <a:pPr indent="457200"/>
            <a:r>
              <a:rPr lang="en-US" altLang="zh-CN" sz="1800" dirty="0" smtClean="0"/>
              <a:t>02-01</a:t>
            </a:r>
            <a:r>
              <a:rPr lang="zh-CN" altLang="en-US" sz="1800" dirty="0" smtClean="0"/>
              <a:t>地块临安红路建筑二级退线距离核定为</a:t>
            </a:r>
            <a:r>
              <a:rPr lang="en-US" altLang="zh-CN" sz="1800" dirty="0" smtClean="0"/>
              <a:t>9</a:t>
            </a:r>
            <a:r>
              <a:rPr lang="zh-CN" altLang="en-US" sz="1800" dirty="0" smtClean="0"/>
              <a:t>米。</a:t>
            </a:r>
            <a:endParaRPr lang="zh-CN" altLang="en-US" sz="1800" dirty="0" smtClean="0"/>
          </a:p>
          <a:p>
            <a:pPr indent="457200"/>
            <a:r>
              <a:rPr lang="zh-CN" altLang="en-US" sz="1800" dirty="0" smtClean="0"/>
              <a:t>二、公示地点</a:t>
            </a:r>
            <a:endParaRPr lang="zh-CN" altLang="en-US" sz="1800" dirty="0" smtClean="0"/>
          </a:p>
          <a:p>
            <a:pPr indent="457200"/>
            <a:r>
              <a:rPr lang="en-US" altLang="zh-CN" sz="1800" dirty="0" smtClean="0"/>
              <a:t>(</a:t>
            </a:r>
            <a:r>
              <a:rPr lang="zh-CN" altLang="en-US" sz="1800" dirty="0" smtClean="0"/>
              <a:t>一</a:t>
            </a:r>
            <a:r>
              <a:rPr lang="en-US" altLang="zh-CN" sz="1800" dirty="0" smtClean="0"/>
              <a:t>)</a:t>
            </a:r>
            <a:r>
              <a:rPr lang="zh-CN" altLang="en-US" sz="1800" dirty="0" smtClean="0"/>
              <a:t>现场展示</a:t>
            </a:r>
            <a:endParaRPr lang="zh-CN" altLang="en-US" sz="1800" dirty="0" smtClean="0"/>
          </a:p>
          <a:p>
            <a:pPr indent="457200"/>
            <a:r>
              <a:rPr lang="en-US" altLang="zh-CN" sz="1800" dirty="0" smtClean="0"/>
              <a:t>1.</a:t>
            </a:r>
            <a:r>
              <a:rPr lang="zh-CN" altLang="en-US" sz="1800" dirty="0" smtClean="0"/>
              <a:t>深圳市龙岗区城市更新和土地整备局</a:t>
            </a:r>
            <a:endParaRPr lang="zh-CN" altLang="en-US" sz="1800" dirty="0" smtClean="0"/>
          </a:p>
          <a:p>
            <a:pPr indent="457200"/>
            <a:r>
              <a:rPr lang="zh-CN" altLang="en-US" sz="1800" dirty="0" smtClean="0"/>
              <a:t>地址：深圳市龙岗区龙城街道龙飞大道</a:t>
            </a:r>
            <a:r>
              <a:rPr lang="en-US" altLang="zh-CN" sz="1800" dirty="0" smtClean="0"/>
              <a:t>983</a:t>
            </a:r>
            <a:r>
              <a:rPr lang="zh-CN" altLang="en-US" sz="1800" dirty="0" smtClean="0"/>
              <a:t>号黄阁坑股份大厦</a:t>
            </a:r>
            <a:endParaRPr lang="zh-CN" altLang="en-US" sz="1800" dirty="0" smtClean="0"/>
          </a:p>
          <a:p>
            <a:pPr indent="457200"/>
            <a:r>
              <a:rPr lang="en-US" altLang="zh-CN" sz="1800" dirty="0" smtClean="0"/>
              <a:t>2.</a:t>
            </a:r>
            <a:r>
              <a:rPr lang="zh-CN" altLang="en-US" sz="1800" dirty="0" smtClean="0"/>
              <a:t>深圳市龙岗区园山街道办事处</a:t>
            </a:r>
            <a:endParaRPr lang="zh-CN" altLang="en-US" sz="1800" dirty="0" smtClean="0"/>
          </a:p>
          <a:p>
            <a:pPr indent="457200"/>
            <a:r>
              <a:rPr lang="zh-CN" altLang="en-US" sz="1800" dirty="0" smtClean="0"/>
              <a:t>地址：深圳市龙岗区新园路</a:t>
            </a:r>
            <a:r>
              <a:rPr lang="en-US" altLang="zh-CN" sz="1800" dirty="0" smtClean="0"/>
              <a:t>1</a:t>
            </a:r>
            <a:r>
              <a:rPr lang="zh-CN" altLang="en-US" sz="1800" dirty="0" smtClean="0"/>
              <a:t>号园山街道二办</a:t>
            </a:r>
            <a:endParaRPr lang="zh-CN" altLang="en-US" sz="1800" dirty="0" smtClean="0"/>
          </a:p>
          <a:p>
            <a:pPr indent="457200"/>
            <a:r>
              <a:rPr lang="en-US" altLang="zh-CN" sz="1800" dirty="0" smtClean="0"/>
              <a:t>3.</a:t>
            </a:r>
            <a:r>
              <a:rPr lang="zh-CN" altLang="en-US" sz="1800" dirty="0" smtClean="0"/>
              <a:t>项目现场</a:t>
            </a:r>
            <a:endParaRPr lang="zh-CN" altLang="en-US" sz="1800" dirty="0" smtClean="0"/>
          </a:p>
          <a:p>
            <a:pPr indent="457200"/>
            <a:r>
              <a:rPr lang="zh-CN" altLang="en-US" sz="1800" dirty="0" smtClean="0"/>
              <a:t>地址：深圳市龙岗区园山街道保安窝肚旧村</a:t>
            </a:r>
            <a:endParaRPr lang="zh-CN" altLang="en-US" sz="1800" dirty="0" smtClean="0"/>
          </a:p>
          <a:p>
            <a:pPr indent="457200"/>
            <a:r>
              <a:rPr lang="zh-CN" altLang="en-US" sz="1800" dirty="0" smtClean="0"/>
              <a:t>（二）网上展示</a:t>
            </a:r>
            <a:endParaRPr lang="zh-CN" altLang="en-US" sz="1800" dirty="0" smtClean="0"/>
          </a:p>
          <a:p>
            <a:pPr indent="457200"/>
            <a:r>
              <a:rPr lang="zh-CN" altLang="en-US" sz="1800" dirty="0" smtClean="0"/>
              <a:t>龙岗政府在线（龙岗区城市更新和土地整备局）网站</a:t>
            </a:r>
            <a:endParaRPr lang="zh-CN" altLang="en-US" sz="1800" dirty="0" smtClean="0"/>
          </a:p>
          <a:p>
            <a:pPr indent="457200"/>
            <a:r>
              <a:rPr lang="zh-CN" altLang="en-US" sz="1800" dirty="0" smtClean="0"/>
              <a:t>网址：</a:t>
            </a:r>
            <a:r>
              <a:rPr lang="en-US" altLang="zh-CN" sz="1800" dirty="0" smtClean="0"/>
              <a:t>http://www.lg.gov.cn/bmzz/csgxj/</a:t>
            </a:r>
            <a:endParaRPr lang="en-US" altLang="zh-CN" sz="1800" dirty="0" smtClean="0"/>
          </a:p>
          <a:p>
            <a:pPr indent="457200"/>
            <a:r>
              <a:rPr lang="zh-CN" altLang="en-US" sz="1800" dirty="0" smtClean="0"/>
              <a:t>（三）平面媒体展示</a:t>
            </a:r>
            <a:endParaRPr lang="zh-CN" altLang="en-US" sz="1800" dirty="0" smtClean="0"/>
          </a:p>
          <a:p>
            <a:pPr indent="457200"/>
            <a:r>
              <a:rPr lang="zh-CN" altLang="en-US" sz="1800" dirty="0" smtClean="0"/>
              <a:t>深圳商报</a:t>
            </a:r>
            <a:endParaRPr lang="zh-CN" altLang="en-US" sz="1800" dirty="0" smtClean="0"/>
          </a:p>
          <a:p>
            <a:pPr indent="457200"/>
            <a:r>
              <a:rPr lang="zh-CN" altLang="en-US" sz="1800" dirty="0" smtClean="0"/>
              <a:t>三、公示时间</a:t>
            </a:r>
            <a:endParaRPr lang="zh-CN" altLang="en-US" sz="1800" dirty="0" smtClean="0"/>
          </a:p>
          <a:p>
            <a:pPr indent="457200"/>
            <a:r>
              <a:rPr lang="zh-CN" altLang="en-US" sz="1800" dirty="0" smtClean="0"/>
              <a:t>为期</a:t>
            </a:r>
            <a:r>
              <a:rPr lang="en-US" altLang="zh-CN" sz="1800" dirty="0" smtClean="0"/>
              <a:t>10</a:t>
            </a:r>
            <a:r>
              <a:rPr lang="zh-CN" altLang="en-US" sz="1800" dirty="0" smtClean="0"/>
              <a:t>个自然日，自</a:t>
            </a:r>
            <a:r>
              <a:rPr lang="en-US" altLang="zh-CN" sz="1800" dirty="0" smtClean="0"/>
              <a:t>2023</a:t>
            </a:r>
            <a:r>
              <a:rPr lang="zh-CN" altLang="en-US" sz="1800" dirty="0" smtClean="0"/>
              <a:t>年</a:t>
            </a:r>
            <a:r>
              <a:rPr lang="en-US" altLang="zh-CN" sz="1800" dirty="0" smtClean="0"/>
              <a:t>3</a:t>
            </a:r>
            <a:r>
              <a:rPr lang="zh-CN" altLang="en-US" sz="1800" dirty="0" smtClean="0"/>
              <a:t>月</a:t>
            </a:r>
            <a:r>
              <a:rPr lang="en-US" altLang="zh-CN" sz="1800" dirty="0" smtClean="0"/>
              <a:t>14</a:t>
            </a:r>
            <a:r>
              <a:rPr lang="zh-CN" altLang="en-US" sz="1800" dirty="0" smtClean="0"/>
              <a:t>日起至</a:t>
            </a:r>
            <a:r>
              <a:rPr lang="en-US" altLang="zh-CN" sz="1800" dirty="0" smtClean="0"/>
              <a:t>2023</a:t>
            </a:r>
            <a:r>
              <a:rPr lang="zh-CN" altLang="en-US" sz="1800" dirty="0" smtClean="0"/>
              <a:t>年</a:t>
            </a:r>
            <a:r>
              <a:rPr lang="en-US" altLang="zh-CN" sz="1800" dirty="0" smtClean="0"/>
              <a:t>3</a:t>
            </a:r>
            <a:r>
              <a:rPr lang="zh-CN" altLang="en-US" sz="1800" dirty="0" smtClean="0"/>
              <a:t>月</a:t>
            </a:r>
            <a:r>
              <a:rPr lang="en-US" altLang="zh-CN" sz="1800" dirty="0" smtClean="0"/>
              <a:t>23</a:t>
            </a:r>
            <a:r>
              <a:rPr lang="zh-CN" altLang="en-US" sz="1800" dirty="0" smtClean="0"/>
              <a:t>日止。</a:t>
            </a:r>
            <a:endParaRPr lang="zh-CN" altLang="en-US" sz="1800" dirty="0" smtClean="0"/>
          </a:p>
          <a:p>
            <a:pPr indent="457200"/>
            <a:r>
              <a:rPr lang="zh-CN" altLang="en-US" sz="1800" dirty="0" smtClean="0"/>
              <a:t>四、意见反馈</a:t>
            </a:r>
            <a:endParaRPr lang="zh-CN" altLang="en-US" sz="1800" dirty="0" smtClean="0"/>
          </a:p>
          <a:p>
            <a:pPr indent="457200"/>
            <a:r>
              <a:rPr lang="zh-CN" altLang="en-US" sz="1800" dirty="0" smtClean="0"/>
              <a:t>（一）公示期间对修改内容有任何意见或建议需书面反馈，截止日期为</a:t>
            </a:r>
            <a:r>
              <a:rPr lang="en-US" altLang="zh-CN" sz="1800" dirty="0" smtClean="0"/>
              <a:t>2023</a:t>
            </a:r>
            <a:r>
              <a:rPr lang="zh-CN" altLang="en-US" sz="1800" dirty="0" smtClean="0"/>
              <a:t>年</a:t>
            </a:r>
            <a:r>
              <a:rPr lang="en-US" altLang="zh-CN" sz="1800" dirty="0" smtClean="0"/>
              <a:t>3</a:t>
            </a:r>
            <a:r>
              <a:rPr lang="zh-CN" altLang="en-US" sz="1800" dirty="0" smtClean="0"/>
              <a:t>月</a:t>
            </a:r>
            <a:r>
              <a:rPr lang="en-US" altLang="zh-CN" sz="1800" dirty="0" smtClean="0"/>
              <a:t>23</a:t>
            </a:r>
            <a:r>
              <a:rPr lang="zh-CN" altLang="en-US" sz="1800" dirty="0" smtClean="0"/>
              <a:t>日（如邮寄，以邮戳日期为准）；</a:t>
            </a:r>
            <a:endParaRPr lang="zh-CN" altLang="en-US" sz="1800" dirty="0" smtClean="0"/>
          </a:p>
          <a:p>
            <a:pPr indent="457200"/>
            <a:r>
              <a:rPr lang="zh-CN" altLang="en-US" sz="1800" dirty="0" smtClean="0"/>
              <a:t>（二）个人反馈的，需附个人地址、身份证复印件、联系方式；</a:t>
            </a:r>
            <a:endParaRPr lang="zh-CN" altLang="en-US" sz="1800" dirty="0" smtClean="0"/>
          </a:p>
          <a:p>
            <a:pPr indent="457200"/>
            <a:r>
              <a:rPr lang="zh-CN" altLang="en-US" sz="1800" dirty="0" smtClean="0"/>
              <a:t>（三）多人共同反馈的，需附每个反馈人的身份证复印件、地址和委托代理人的身份证复印件、地址及联系方式；</a:t>
            </a:r>
            <a:endParaRPr lang="zh-CN" altLang="en-US" sz="1800" dirty="0" smtClean="0"/>
          </a:p>
          <a:p>
            <a:pPr indent="457200"/>
            <a:r>
              <a:rPr lang="zh-CN" altLang="en-US" sz="1800" dirty="0" smtClean="0"/>
              <a:t>（四）单位反馈的，需附单位法人、委托代理人的身份证复印件、地址及联系方式。</a:t>
            </a:r>
            <a:endParaRPr lang="zh-CN" altLang="en-US" sz="1800" dirty="0" smtClean="0"/>
          </a:p>
          <a:p>
            <a:pPr indent="457200"/>
            <a:r>
              <a:rPr lang="zh-CN" altLang="en-US" sz="1800" dirty="0" smtClean="0"/>
              <a:t>五、联系方式</a:t>
            </a:r>
            <a:endParaRPr lang="zh-CN" altLang="en-US" sz="1800" dirty="0" smtClean="0"/>
          </a:p>
          <a:p>
            <a:pPr indent="457200"/>
            <a:r>
              <a:rPr lang="zh-CN" altLang="en-US" sz="1800" dirty="0" smtClean="0"/>
              <a:t>深圳市龙岗区城市更新和土地整备局</a:t>
            </a:r>
            <a:endParaRPr lang="zh-CN" altLang="en-US" sz="1800" dirty="0" smtClean="0"/>
          </a:p>
          <a:p>
            <a:pPr indent="457200"/>
            <a:r>
              <a:rPr lang="zh-CN" altLang="en-US" sz="1800" dirty="0" smtClean="0"/>
              <a:t>地址：深圳市龙岗区龙城街道龙飞大道</a:t>
            </a:r>
            <a:r>
              <a:rPr lang="en-US" altLang="zh-CN" sz="1800" dirty="0" smtClean="0"/>
              <a:t>983</a:t>
            </a:r>
            <a:r>
              <a:rPr lang="zh-CN" altLang="en-US" sz="1800" dirty="0" smtClean="0"/>
              <a:t>号黄阁坑股份大厦，</a:t>
            </a:r>
            <a:endParaRPr lang="zh-CN" altLang="en-US" sz="1800" dirty="0" smtClean="0"/>
          </a:p>
          <a:p>
            <a:pPr indent="457200"/>
            <a:r>
              <a:rPr lang="zh-CN" altLang="en-US" sz="1800" dirty="0" smtClean="0"/>
              <a:t>联系人：陈工，联系电话：</a:t>
            </a:r>
            <a:r>
              <a:rPr lang="en-US" altLang="zh-CN" sz="1800" dirty="0" smtClean="0"/>
              <a:t>0755-28948317</a:t>
            </a:r>
            <a:r>
              <a:rPr lang="zh-CN" altLang="en-US" sz="1800" dirty="0" smtClean="0"/>
              <a:t>。</a:t>
            </a:r>
            <a:endParaRPr lang="zh-CN" altLang="en-US" sz="1800" dirty="0" smtClean="0"/>
          </a:p>
          <a:p>
            <a:pPr indent="457200"/>
            <a:r>
              <a:rPr lang="zh-CN" altLang="en-US" sz="1800" dirty="0" smtClean="0"/>
              <a:t>　六、版本声明</a:t>
            </a:r>
            <a:endParaRPr lang="zh-CN" altLang="en-US" sz="1800" dirty="0" smtClean="0"/>
          </a:p>
          <a:p>
            <a:pPr indent="457200"/>
            <a:r>
              <a:rPr lang="zh-CN" altLang="en-US" sz="1800" dirty="0" smtClean="0"/>
              <a:t>本次公示的修改仅为草案，最终成果以政府批件为准。热忱欢迎广大市民和社会各界人士踊跃参与，并提出意见或建议。</a:t>
            </a:r>
            <a:endParaRPr lang="zh-CN" altLang="en-US" sz="1800" dirty="0" smtClean="0"/>
          </a:p>
          <a:p>
            <a:pPr indent="457200"/>
            <a:r>
              <a:rPr lang="zh-CN" altLang="en-US" sz="1800" dirty="0" smtClean="0"/>
              <a:t>特此公示。</a:t>
            </a:r>
            <a:endParaRPr lang="zh-CN" altLang="en-US" sz="1800" dirty="0" smtClean="0"/>
          </a:p>
          <a:p>
            <a:pPr indent="457200"/>
            <a:endParaRPr lang="zh-CN" altLang="en-US" sz="1800" dirty="0" smtClean="0"/>
          </a:p>
          <a:p>
            <a:pPr indent="457200"/>
            <a:endParaRPr lang="en-US" altLang="zh-CN" sz="1800" dirty="0" smtClean="0"/>
          </a:p>
          <a:p>
            <a:pPr indent="457200"/>
            <a:endParaRPr lang="en-US" altLang="zh-CN" sz="1800" dirty="0"/>
          </a:p>
          <a:p>
            <a:pPr indent="457200"/>
            <a:endParaRPr lang="zh-CN" altLang="en-US" sz="1800" dirty="0" smtClean="0"/>
          </a:p>
          <a:p>
            <a:pPr indent="457200"/>
            <a:endParaRPr lang="zh-CN" altLang="en-US" sz="1800" dirty="0" smtClean="0"/>
          </a:p>
          <a:p>
            <a:pPr indent="457200" algn="r"/>
            <a:r>
              <a:rPr lang="zh-CN" altLang="en-US" sz="1800" dirty="0" smtClean="0"/>
              <a:t>深圳市龙岗区城市更新和土地整备局</a:t>
            </a:r>
            <a:endParaRPr lang="zh-CN" altLang="en-US" sz="1800" dirty="0" smtClean="0"/>
          </a:p>
          <a:p>
            <a:pPr indent="457200" algn="r"/>
            <a:r>
              <a:rPr lang="en-US" altLang="zh-CN" sz="1800" dirty="0" smtClean="0"/>
              <a:t>2023</a:t>
            </a:r>
            <a:r>
              <a:rPr lang="zh-CN" altLang="en-US" sz="1800" dirty="0" smtClean="0"/>
              <a:t>年</a:t>
            </a:r>
            <a:r>
              <a:rPr lang="en-US" altLang="zh-CN" sz="1800" dirty="0" smtClean="0"/>
              <a:t>3</a:t>
            </a:r>
            <a:r>
              <a:rPr lang="zh-CN" altLang="en-US" sz="1800" dirty="0" smtClean="0"/>
              <a:t>月</a:t>
            </a:r>
            <a:r>
              <a:rPr lang="en-US" altLang="zh-CN" sz="1800" dirty="0" smtClean="0"/>
              <a:t>14</a:t>
            </a:r>
            <a:r>
              <a:rPr lang="zh-CN" altLang="en-US" sz="1800" dirty="0" smtClean="0"/>
              <a:t>日</a:t>
            </a:r>
            <a:endParaRPr lang="zh-CN" altLang="en-US" sz="1800" dirty="0"/>
          </a:p>
        </p:txBody>
      </p:sp>
      <p:grpSp>
        <p:nvGrpSpPr>
          <p:cNvPr id="12" name="组合 11"/>
          <p:cNvGrpSpPr/>
          <p:nvPr/>
        </p:nvGrpSpPr>
        <p:grpSpPr>
          <a:xfrm>
            <a:off x="719138" y="719138"/>
            <a:ext cx="25166637" cy="19945350"/>
            <a:chOff x="719138" y="719138"/>
            <a:chExt cx="25166637" cy="19945350"/>
          </a:xfrm>
        </p:grpSpPr>
        <p:sp>
          <p:nvSpPr>
            <p:cNvPr id="4" name="矩形 3"/>
            <p:cNvSpPr/>
            <p:nvPr/>
          </p:nvSpPr>
          <p:spPr>
            <a:xfrm>
              <a:off x="719138" y="719138"/>
              <a:ext cx="25166637" cy="1994535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12700">
                  <a:solidFill>
                    <a:schemeClr val="tx1"/>
                  </a:solidFill>
                </a:ln>
              </a:endParaRPr>
            </a:p>
          </p:txBody>
        </p:sp>
        <p:cxnSp>
          <p:nvCxnSpPr>
            <p:cNvPr id="7" name="直接连接符 6"/>
            <p:cNvCxnSpPr/>
            <p:nvPr/>
          </p:nvCxnSpPr>
          <p:spPr>
            <a:xfrm>
              <a:off x="6191250" y="719138"/>
              <a:ext cx="0" cy="19945350"/>
            </a:xfrm>
            <a:prstGeom prst="lin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9" name="直接连接符 8"/>
            <p:cNvCxnSpPr/>
            <p:nvPr/>
          </p:nvCxnSpPr>
          <p:spPr>
            <a:xfrm>
              <a:off x="15732125" y="719138"/>
              <a:ext cx="0" cy="19945350"/>
            </a:xfrm>
            <a:prstGeom prst="lin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0" name="直接连接符 9"/>
            <p:cNvCxnSpPr/>
            <p:nvPr/>
          </p:nvCxnSpPr>
          <p:spPr>
            <a:xfrm>
              <a:off x="16200438" y="719138"/>
              <a:ext cx="0" cy="19945350"/>
            </a:xfrm>
            <a:prstGeom prst="lin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grpSp>
      <p:sp>
        <p:nvSpPr>
          <p:cNvPr id="11" name="矩形 10"/>
          <p:cNvSpPr/>
          <p:nvPr/>
        </p:nvSpPr>
        <p:spPr>
          <a:xfrm>
            <a:off x="612775" y="719138"/>
            <a:ext cx="5578475" cy="1198880"/>
          </a:xfrm>
          <a:prstGeom prst="rect">
            <a:avLst/>
          </a:prstGeom>
        </p:spPr>
        <p:txBody>
          <a:bodyPr wrap="square">
            <a:spAutoFit/>
          </a:bodyPr>
          <a:lstStyle/>
          <a:p>
            <a:pPr algn="ctr"/>
            <a:r>
              <a:rPr lang="zh-CN" altLang="en-US" sz="2400" b="1" dirty="0" smtClean="0"/>
              <a:t>关于在用地规划许可阶段修改龙岗区园山街道保安窝肚旧村更新单元02-01地块建筑二级退线要求的公示</a:t>
            </a:r>
            <a:endParaRPr lang="zh-CN" altLang="en-US" sz="2400" b="1" dirty="0"/>
          </a:p>
        </p:txBody>
      </p:sp>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8713" y="1375299"/>
            <a:ext cx="8483068" cy="7857192"/>
          </a:xfrm>
          <a:prstGeom prst="rect">
            <a:avLst/>
          </a:prstGeom>
          <a:ln w="6350">
            <a:solidFill>
              <a:schemeClr val="tx1"/>
            </a:solidFill>
          </a:ln>
        </p:spPr>
      </p:pic>
      <p:pic>
        <p:nvPicPr>
          <p:cNvPr id="16" name="图片 15"/>
          <p:cNvPicPr>
            <a:picLocks noChangeAspect="1"/>
          </p:cNvPicPr>
          <p:nvPr/>
        </p:nvPicPr>
        <p:blipFill rotWithShape="1">
          <a:blip r:embed="rId4" cstate="print">
            <a:extLst>
              <a:ext uri="{28A0092B-C50C-407E-A947-70E740481C1C}">
                <a14:useLocalDpi xmlns:a14="http://schemas.microsoft.com/office/drawing/2010/main" val="0"/>
              </a:ext>
            </a:extLst>
          </a:blip>
          <a:srcRect t="1080" b="1298"/>
          <a:stretch>
            <a:fillRect/>
          </a:stretch>
        </p:blipFill>
        <p:spPr>
          <a:xfrm>
            <a:off x="16223226" y="1386349"/>
            <a:ext cx="9674942" cy="7846142"/>
          </a:xfrm>
          <a:prstGeom prst="rect">
            <a:avLst/>
          </a:prstGeom>
          <a:ln>
            <a:solidFill>
              <a:schemeClr val="tx1"/>
            </a:solidFill>
          </a:ln>
        </p:spPr>
      </p:pic>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072915" y="7387009"/>
            <a:ext cx="1277115" cy="1420371"/>
          </a:xfrm>
          <a:prstGeom prst="rect">
            <a:avLst/>
          </a:prstGeom>
        </p:spPr>
      </p:pic>
      <p:sp>
        <p:nvSpPr>
          <p:cNvPr id="18" name="文本框 17"/>
          <p:cNvSpPr txBox="1"/>
          <p:nvPr/>
        </p:nvSpPr>
        <p:spPr>
          <a:xfrm>
            <a:off x="12965084" y="739030"/>
            <a:ext cx="2646878" cy="584775"/>
          </a:xfrm>
          <a:prstGeom prst="rect">
            <a:avLst/>
          </a:prstGeom>
          <a:noFill/>
        </p:spPr>
        <p:txBody>
          <a:bodyPr wrap="none" rtlCol="0">
            <a:spAutoFit/>
          </a:bodyPr>
          <a:lstStyle/>
          <a:p>
            <a:r>
              <a:rPr lang="zh-CN" altLang="en-US" sz="3200" b="1" dirty="0" smtClean="0"/>
              <a:t>项目区域位置</a:t>
            </a:r>
            <a:endParaRPr lang="zh-CN" altLang="en-US" sz="3200" b="1" dirty="0"/>
          </a:p>
        </p:txBody>
      </p:sp>
      <p:sp>
        <p:nvSpPr>
          <p:cNvPr id="19" name="文本框 18"/>
          <p:cNvSpPr txBox="1"/>
          <p:nvPr/>
        </p:nvSpPr>
        <p:spPr>
          <a:xfrm>
            <a:off x="23196726" y="719138"/>
            <a:ext cx="2646878" cy="584775"/>
          </a:xfrm>
          <a:prstGeom prst="rect">
            <a:avLst/>
          </a:prstGeom>
          <a:noFill/>
        </p:spPr>
        <p:txBody>
          <a:bodyPr wrap="none" rtlCol="0">
            <a:spAutoFit/>
          </a:bodyPr>
          <a:lstStyle/>
          <a:p>
            <a:r>
              <a:rPr lang="zh-CN" altLang="en-US" sz="3200" b="1" dirty="0"/>
              <a:t>街道</a:t>
            </a:r>
            <a:r>
              <a:rPr lang="zh-CN" altLang="en-US" sz="3200" b="1" dirty="0" smtClean="0"/>
              <a:t>区域位置</a:t>
            </a:r>
            <a:endParaRPr lang="zh-CN" altLang="en-US" sz="3200" b="1" dirty="0"/>
          </a:p>
        </p:txBody>
      </p:sp>
      <p:cxnSp>
        <p:nvCxnSpPr>
          <p:cNvPr id="21" name="直接连接符 20"/>
          <p:cNvCxnSpPr/>
          <p:nvPr/>
        </p:nvCxnSpPr>
        <p:spPr>
          <a:xfrm>
            <a:off x="6191250" y="9232491"/>
            <a:ext cx="196945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7782648" y="9705079"/>
            <a:ext cx="6497291" cy="707886"/>
          </a:xfrm>
          <a:prstGeom prst="rect">
            <a:avLst/>
          </a:prstGeom>
          <a:noFill/>
        </p:spPr>
        <p:txBody>
          <a:bodyPr wrap="none" rtlCol="0">
            <a:spAutoFit/>
          </a:bodyPr>
          <a:lstStyle/>
          <a:p>
            <a:r>
              <a:rPr lang="zh-CN" altLang="en-US" sz="4000" b="1" dirty="0" smtClean="0"/>
              <a:t>建设用地空间控制图</a:t>
            </a:r>
            <a:r>
              <a:rPr lang="en-US" altLang="zh-CN" sz="4000" b="1" dirty="0" smtClean="0"/>
              <a:t>-</a:t>
            </a:r>
            <a:r>
              <a:rPr lang="zh-CN" altLang="en-US" sz="4000" b="1" dirty="0" smtClean="0"/>
              <a:t>修改前</a:t>
            </a:r>
            <a:endParaRPr lang="zh-CN" altLang="en-US" sz="4000" b="1" dirty="0"/>
          </a:p>
        </p:txBody>
      </p:sp>
      <p:sp>
        <p:nvSpPr>
          <p:cNvPr id="23" name="文本框 22"/>
          <p:cNvSpPr txBox="1"/>
          <p:nvPr/>
        </p:nvSpPr>
        <p:spPr>
          <a:xfrm>
            <a:off x="17864068" y="9705079"/>
            <a:ext cx="6497291" cy="707886"/>
          </a:xfrm>
          <a:prstGeom prst="rect">
            <a:avLst/>
          </a:prstGeom>
          <a:noFill/>
        </p:spPr>
        <p:txBody>
          <a:bodyPr wrap="none" rtlCol="0">
            <a:spAutoFit/>
          </a:bodyPr>
          <a:lstStyle/>
          <a:p>
            <a:r>
              <a:rPr lang="zh-CN" altLang="en-US" sz="4000" b="1" dirty="0" smtClean="0"/>
              <a:t>建设用地空间控制图</a:t>
            </a:r>
            <a:r>
              <a:rPr lang="en-US" altLang="zh-CN" sz="4000" b="1" dirty="0" smtClean="0"/>
              <a:t>-</a:t>
            </a:r>
            <a:r>
              <a:rPr lang="zh-CN" altLang="en-US" sz="4000" b="1" dirty="0" smtClean="0"/>
              <a:t>修改</a:t>
            </a:r>
            <a:r>
              <a:rPr lang="zh-CN" altLang="en-US" sz="4000" b="1" dirty="0"/>
              <a:t>后</a:t>
            </a:r>
            <a:endParaRPr lang="zh-CN" altLang="en-US" sz="4000" b="1" dirty="0"/>
          </a:p>
        </p:txBody>
      </p:sp>
      <p:sp>
        <p:nvSpPr>
          <p:cNvPr id="24" name="椭圆 23"/>
          <p:cNvSpPr/>
          <p:nvPr/>
        </p:nvSpPr>
        <p:spPr>
          <a:xfrm>
            <a:off x="11663362" y="5723731"/>
            <a:ext cx="294968" cy="294968"/>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15795353" y="19649911"/>
            <a:ext cx="9998075" cy="1014730"/>
          </a:xfrm>
          <a:prstGeom prst="rect">
            <a:avLst/>
          </a:prstGeom>
        </p:spPr>
        <p:txBody>
          <a:bodyPr wrap="none">
            <a:spAutoFit/>
          </a:bodyPr>
          <a:lstStyle/>
          <a:p>
            <a:pPr indent="457200" algn="l"/>
            <a:r>
              <a:rPr lang="zh-CN" altLang="en-US" sz="2000" dirty="0" smtClean="0">
                <a:sym typeface="+mn-ea"/>
              </a:rPr>
              <a:t>备注：1、本单元内建筑物与加油站的距离应符合国家现行有关标准的规定，</a:t>
            </a:r>
            <a:r>
              <a:rPr lang="en-US" altLang="zh-CN" sz="2000" dirty="0" smtClean="0"/>
              <a:t>02-01</a:t>
            </a:r>
            <a:r>
              <a:rPr lang="zh-CN" altLang="en-US" sz="2000" dirty="0" smtClean="0"/>
              <a:t>地</a:t>
            </a:r>
            <a:endParaRPr lang="zh-CN" altLang="en-US" sz="2000" dirty="0" smtClean="0"/>
          </a:p>
          <a:p>
            <a:pPr indent="457200" algn="l"/>
            <a:r>
              <a:rPr lang="zh-CN" altLang="en-US" sz="2000" dirty="0" smtClean="0"/>
              <a:t>块临安红路建筑二级退线距离核定为</a:t>
            </a:r>
            <a:r>
              <a:rPr lang="en-US" altLang="zh-CN" sz="2000" dirty="0" smtClean="0"/>
              <a:t>9</a:t>
            </a:r>
            <a:r>
              <a:rPr lang="zh-CN" altLang="en-US" sz="2000" dirty="0" smtClean="0"/>
              <a:t>米，单元内其余建筑退线依据《深圳市城市规</a:t>
            </a:r>
            <a:endParaRPr lang="zh-CN" altLang="en-US" sz="2000" dirty="0" smtClean="0"/>
          </a:p>
          <a:p>
            <a:pPr indent="457200" algn="l"/>
            <a:r>
              <a:rPr lang="zh-CN" altLang="en-US" sz="2000" dirty="0" smtClean="0"/>
              <a:t>划标准与准则》予以核定。</a:t>
            </a:r>
            <a:endParaRPr lang="zh-CN" altLang="en-US" sz="2000" dirty="0" smtClean="0"/>
          </a:p>
        </p:txBody>
      </p:sp>
      <p:sp>
        <p:nvSpPr>
          <p:cNvPr id="26" name="文本框 25"/>
          <p:cNvSpPr txBox="1"/>
          <p:nvPr/>
        </p:nvSpPr>
        <p:spPr>
          <a:xfrm>
            <a:off x="6157685" y="3718845"/>
            <a:ext cx="1053679" cy="3170099"/>
          </a:xfrm>
          <a:prstGeom prst="rect">
            <a:avLst/>
          </a:prstGeom>
          <a:noFill/>
        </p:spPr>
        <p:txBody>
          <a:bodyPr wrap="square" rtlCol="0">
            <a:spAutoFit/>
          </a:bodyPr>
          <a:lstStyle/>
          <a:p>
            <a:pPr algn="ctr"/>
            <a:r>
              <a:rPr lang="zh-CN" altLang="en-US" sz="4000" b="1" dirty="0" smtClean="0"/>
              <a:t>区域位置图</a:t>
            </a:r>
            <a:endParaRPr lang="zh-CN" altLang="en-US" sz="4000" b="1" dirty="0"/>
          </a:p>
        </p:txBody>
      </p:sp>
      <p:sp>
        <p:nvSpPr>
          <p:cNvPr id="27" name="矩形 26"/>
          <p:cNvSpPr/>
          <p:nvPr/>
        </p:nvSpPr>
        <p:spPr>
          <a:xfrm>
            <a:off x="5937761" y="19810566"/>
            <a:ext cx="9658985" cy="706755"/>
          </a:xfrm>
          <a:prstGeom prst="rect">
            <a:avLst/>
          </a:prstGeom>
        </p:spPr>
        <p:txBody>
          <a:bodyPr wrap="none">
            <a:spAutoFit/>
          </a:bodyPr>
          <a:lstStyle/>
          <a:p>
            <a:pPr indent="457200" algn="l"/>
            <a:r>
              <a:rPr lang="zh-CN" altLang="en-US" sz="2000" dirty="0" smtClean="0"/>
              <a:t>备注：1、本单元内建筑物与加油站的距离应符合国家现行有关标准的规定，其余</a:t>
            </a:r>
            <a:endParaRPr lang="zh-CN" altLang="en-US" sz="2000" dirty="0" smtClean="0"/>
          </a:p>
          <a:p>
            <a:pPr indent="457200" algn="l"/>
            <a:r>
              <a:rPr lang="zh-CN" altLang="en-US" sz="2000" dirty="0" smtClean="0"/>
              <a:t>建筑退线依据《深圳市城市规划标准与准则》予以核定。</a:t>
            </a:r>
            <a:endParaRPr lang="zh-CN" altLang="en-US" sz="2000" dirty="0" smtClean="0"/>
          </a:p>
        </p:txBody>
      </p:sp>
      <p:cxnSp>
        <p:nvCxnSpPr>
          <p:cNvPr id="3" name="直接连接符 2"/>
          <p:cNvCxnSpPr/>
          <p:nvPr/>
        </p:nvCxnSpPr>
        <p:spPr>
          <a:xfrm>
            <a:off x="6203950" y="9518241"/>
            <a:ext cx="196945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1174</Words>
  <Application>WPS 演示</Application>
  <PresentationFormat>自定义</PresentationFormat>
  <Paragraphs>58</Paragraphs>
  <Slides>1</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vt:i4>
      </vt:variant>
    </vt:vector>
  </HeadingPairs>
  <TitlesOfParts>
    <vt:vector size="11" baseType="lpstr">
      <vt:lpstr>Arial</vt:lpstr>
      <vt:lpstr>宋体</vt:lpstr>
      <vt:lpstr>Wingdings</vt:lpstr>
      <vt:lpstr>等线</vt:lpstr>
      <vt:lpstr>Calibri</vt:lpstr>
      <vt:lpstr>微软雅黑</vt:lpstr>
      <vt:lpstr>Arial Unicode MS</vt:lpstr>
      <vt:lpstr>Calibri Light</vt:lpstr>
      <vt:lpstr>等线 Light</vt:lpstr>
      <vt:lpstr>Office 主题​​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Win10</dc:creator>
  <cp:lastModifiedBy>陈丹鑫（龙岗更新）</cp:lastModifiedBy>
  <cp:revision>22</cp:revision>
  <dcterms:created xsi:type="dcterms:W3CDTF">2023-03-13T04:42:00Z</dcterms:created>
  <dcterms:modified xsi:type="dcterms:W3CDTF">2023-03-13T08:47:18Z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2052-11.8.2.10229</vt:lpwstr>
  </property>
</Properties>
</file>