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3"/>
    <p:sldMasterId id="2147483662" r:id="rId4"/>
  </p:sldMasterIdLst>
  <p:notesMasterIdLst>
    <p:notesMasterId r:id="rId6"/>
  </p:notesMasterIdLst>
  <p:handoutMasterIdLst>
    <p:handoutMasterId r:id="rId17"/>
  </p:handoutMasterIdLst>
  <p:sldIdLst>
    <p:sldId id="506" r:id="rId5"/>
    <p:sldId id="614" r:id="rId7"/>
    <p:sldId id="1349" r:id="rId8"/>
    <p:sldId id="1838" r:id="rId9"/>
    <p:sldId id="1879" r:id="rId10"/>
    <p:sldId id="1839" r:id="rId11"/>
    <p:sldId id="1843" r:id="rId12"/>
    <p:sldId id="1882" r:id="rId13"/>
    <p:sldId id="1881" r:id="rId14"/>
    <p:sldId id="1883" r:id="rId15"/>
    <p:sldId id="1218" r:id="rId16"/>
  </p:sldIdLst>
  <p:sldSz cx="9144000" cy="6858000" type="screen4x3"/>
  <p:notesSz cx="6797675" cy="9926955"/>
  <p:defaultTextStyle>
    <a:defPPr>
      <a:defRPr lang="en-US"/>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2060"/>
    <a:srgbClr val="FFFFFF"/>
    <a:srgbClr val="89B044"/>
    <a:srgbClr val="D0CBC6"/>
    <a:srgbClr val="17347D"/>
    <a:srgbClr val="2F5597"/>
    <a:srgbClr val="5304AC"/>
    <a:srgbClr val="2E75B6"/>
    <a:srgbClr val="8FAA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5616"/>
    <p:restoredTop sz="94586"/>
  </p:normalViewPr>
  <p:slideViewPr>
    <p:cSldViewPr showGuides="1">
      <p:cViewPr>
        <p:scale>
          <a:sx n="300" d="100"/>
          <a:sy n="300" d="100"/>
        </p:scale>
        <p:origin x="3816" y="4104"/>
      </p:cViewPr>
      <p:guideLst>
        <p:guide orient="horz" pos="2521"/>
        <p:guide pos="2943"/>
      </p:guideLst>
    </p:cSldViewPr>
  </p:slideViewPr>
  <p:notesTextViewPr>
    <p:cViewPr>
      <p:scale>
        <a:sx n="100" d="100"/>
        <a:sy n="100" d="100"/>
      </p:scale>
      <p:origin x="0" y="0"/>
    </p:cViewPr>
  </p:notesTextViewPr>
  <p:sorterViewPr showFormatting="0">
    <p:cViewPr>
      <p:scale>
        <a:sx n="66" d="100"/>
        <a:sy n="66" d="100"/>
      </p:scale>
      <p:origin x="0" y="0"/>
    </p:cViewPr>
  </p:sorter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notesMaster" Target="notesMasters/notesMaster1.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handoutMaster" Target="handoutMasters/handoutMaster1.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46400" cy="495300"/>
          </a:xfrm>
          <a:prstGeom prst="rect">
            <a:avLst/>
          </a:prstGeom>
        </p:spPr>
        <p:txBody>
          <a:bodyPr vert="horz" lIns="95548" tIns="47774" rIns="95548" bIns="47774" rtlCol="0"/>
          <a:lstStyle>
            <a:lvl1pPr algn="l" eaLnBrk="1" hangingPunct="1">
              <a:buFontTx/>
              <a:buNone/>
              <a:defRPr sz="1200">
                <a:latin typeface="Arial" panose="020B0604020202020204" pitchFamily="34" charset="0"/>
                <a:ea typeface="+mn-ea"/>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 name="日期占位符 2"/>
          <p:cNvSpPr>
            <a:spLocks noGrp="1"/>
          </p:cNvSpPr>
          <p:nvPr>
            <p:ph type="dt" sz="quarter" idx="1"/>
          </p:nvPr>
        </p:nvSpPr>
        <p:spPr>
          <a:xfrm>
            <a:off x="3851275" y="0"/>
            <a:ext cx="2944813" cy="495300"/>
          </a:xfrm>
          <a:prstGeom prst="rect">
            <a:avLst/>
          </a:prstGeom>
        </p:spPr>
        <p:txBody>
          <a:bodyPr vert="horz" lIns="95548" tIns="47774" rIns="95548" bIns="47774" rtlCol="0"/>
          <a:lstStyle>
            <a:lvl1pPr algn="r" eaLnBrk="1" hangingPunct="1">
              <a:buFontTx/>
              <a:buNone/>
              <a:defRPr sz="1200">
                <a:latin typeface="Arial" panose="020B0604020202020204" pitchFamily="34" charset="0"/>
                <a:ea typeface="+mn-ea"/>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页脚占位符 3"/>
          <p:cNvSpPr>
            <a:spLocks noGrp="1"/>
          </p:cNvSpPr>
          <p:nvPr>
            <p:ph type="ftr" sz="quarter" idx="2"/>
          </p:nvPr>
        </p:nvSpPr>
        <p:spPr>
          <a:xfrm>
            <a:off x="0" y="9429750"/>
            <a:ext cx="2946400" cy="495300"/>
          </a:xfrm>
          <a:prstGeom prst="rect">
            <a:avLst/>
          </a:prstGeom>
        </p:spPr>
        <p:txBody>
          <a:bodyPr vert="horz" lIns="95548" tIns="47774" rIns="95548" bIns="47774" rtlCol="0" anchor="b"/>
          <a:lstStyle>
            <a:lvl1pPr algn="l" eaLnBrk="1" hangingPunct="1">
              <a:buFontTx/>
              <a:buNone/>
              <a:defRPr sz="1200">
                <a:latin typeface="Arial" panose="020B0604020202020204" pitchFamily="34" charset="0"/>
                <a:ea typeface="+mn-ea"/>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灯片编号占位符 4"/>
          <p:cNvSpPr>
            <a:spLocks noGrp="1"/>
          </p:cNvSpPr>
          <p:nvPr>
            <p:ph type="sldNum" sz="quarter" idx="3"/>
          </p:nvPr>
        </p:nvSpPr>
        <p:spPr>
          <a:xfrm>
            <a:off x="3851275" y="9429750"/>
            <a:ext cx="2944813" cy="495300"/>
          </a:xfrm>
          <a:prstGeom prst="rect">
            <a:avLst/>
          </a:prstGeom>
        </p:spPr>
        <p:txBody>
          <a:bodyPr vert="horz" wrap="square" lIns="95548" tIns="47774" rIns="95548" bIns="47774" numCol="1" anchor="b" anchorCtr="0" compatLnSpc="1"/>
          <a:p>
            <a:pPr lvl="0" algn="r" eaLnBrk="1" fontAlgn="base" hangingPunct="1"/>
            <a:fld id="{9A0DB2DC-4C9A-4742-B13C-FB6460FD3503}" type="slidenum">
              <a:rPr lang="zh-CN" altLang="en-US" sz="1200" strike="noStrike" noProof="1" dirty="0">
                <a:solidFill>
                  <a:srgbClr val="17347D"/>
                </a:solidFill>
                <a:latin typeface="Arial" panose="020B0604020202020204" pitchFamily="34" charset="0"/>
                <a:ea typeface="宋体" panose="02010600030101010101" pitchFamily="2" charset="-122"/>
                <a:cs typeface="+mn-cs"/>
              </a:rPr>
            </a:fld>
            <a:endParaRPr lang="zh-CN" altLang="en-US" sz="1200" strike="noStrike" noProof="1" dirty="0">
              <a:solidFill>
                <a:srgbClr val="17347D"/>
              </a:solidFill>
              <a:latin typeface="Verdana" panose="020B0604030504040204"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46400" cy="495300"/>
          </a:xfrm>
          <a:prstGeom prst="rect">
            <a:avLst/>
          </a:prstGeom>
        </p:spPr>
        <p:txBody>
          <a:bodyPr vert="horz" lIns="95548" tIns="47774" rIns="95548" bIns="47774" rtlCol="0"/>
          <a:lstStyle>
            <a:lvl1pPr algn="l" eaLnBrk="1" hangingPunct="1">
              <a:buFontTx/>
              <a:buNone/>
              <a:defRPr sz="1200">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日期占位符 2"/>
          <p:cNvSpPr>
            <a:spLocks noGrp="1"/>
          </p:cNvSpPr>
          <p:nvPr>
            <p:ph type="dt" idx="1"/>
          </p:nvPr>
        </p:nvSpPr>
        <p:spPr>
          <a:xfrm>
            <a:off x="3851275" y="0"/>
            <a:ext cx="2944813" cy="495300"/>
          </a:xfrm>
          <a:prstGeom prst="rect">
            <a:avLst/>
          </a:prstGeom>
        </p:spPr>
        <p:txBody>
          <a:bodyPr vert="horz" lIns="95548" tIns="47774" rIns="95548" bIns="47774" rtlCol="0"/>
          <a:lstStyle>
            <a:lvl1pPr algn="r" eaLnBrk="1" hangingPunct="1">
              <a:buFontTx/>
              <a:buNone/>
              <a:defRPr sz="1200">
                <a:latin typeface="Arial" panose="020B0604020202020204" pitchFamily="34" charset="0"/>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幻灯片图像占位符 3"/>
          <p:cNvSpPr>
            <a:spLocks noGrp="1" noRot="1" noChangeAspect="1"/>
          </p:cNvSpPr>
          <p:nvPr>
            <p:ph type="sldImg" idx="2"/>
          </p:nvPr>
        </p:nvSpPr>
        <p:spPr>
          <a:xfrm>
            <a:off x="919163" y="746125"/>
            <a:ext cx="4959350" cy="3719513"/>
          </a:xfrm>
          <a:prstGeom prst="rect">
            <a:avLst/>
          </a:prstGeom>
          <a:noFill/>
          <a:ln w="12700">
            <a:solidFill>
              <a:prstClr val="black"/>
            </a:solidFill>
          </a:ln>
        </p:spPr>
        <p:txBody>
          <a:bodyPr vert="horz" lIns="95548" tIns="47774" rIns="95548" bIns="47774"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06501" name="备注占位符 4"/>
          <p:cNvSpPr>
            <a:spLocks noGrp="1"/>
          </p:cNvSpPr>
          <p:nvPr>
            <p:ph type="body" sz="quarter"/>
          </p:nvPr>
        </p:nvSpPr>
        <p:spPr>
          <a:xfrm>
            <a:off x="679450" y="4713288"/>
            <a:ext cx="5438775" cy="4467225"/>
          </a:xfrm>
          <a:prstGeom prst="rect">
            <a:avLst/>
          </a:prstGeom>
          <a:noFill/>
          <a:ln w="9525">
            <a:noFill/>
          </a:ln>
        </p:spPr>
        <p:txBody>
          <a:bodyPr vert="horz" wrap="square" lIns="95548" tIns="47774" rIns="95548" bIns="47774" anchor="t"/>
          <a:p>
            <a:pPr lvl="0"/>
            <a:r>
              <a:rPr lang="zh-CN" altLang="en-US" dirty="0"/>
              <a:t>单击此处编辑母版文本样式</a:t>
            </a:r>
            <a:endParaRPr lang="zh-CN" altLang="en-US" dirty="0"/>
          </a:p>
          <a:p>
            <a:pPr lvl="1" indent="0"/>
            <a:r>
              <a:rPr lang="zh-CN" altLang="en-US" dirty="0"/>
              <a:t>第二级</a:t>
            </a:r>
            <a:endParaRPr lang="zh-CN" altLang="en-US" dirty="0"/>
          </a:p>
          <a:p>
            <a:pPr lvl="2" indent="0"/>
            <a:r>
              <a:rPr lang="zh-CN" altLang="en-US" dirty="0"/>
              <a:t>第三级</a:t>
            </a:r>
            <a:endParaRPr lang="zh-CN" altLang="en-US" dirty="0"/>
          </a:p>
          <a:p>
            <a:pPr lvl="3" indent="0"/>
            <a:r>
              <a:rPr lang="zh-CN" altLang="en-US" dirty="0"/>
              <a:t>第四级</a:t>
            </a:r>
            <a:endParaRPr lang="zh-CN" altLang="en-US" dirty="0"/>
          </a:p>
          <a:p>
            <a:pPr lvl="4" indent="0"/>
            <a:r>
              <a:rPr lang="zh-CN" altLang="en-US" dirty="0"/>
              <a:t>第五级</a:t>
            </a:r>
            <a:endParaRPr lang="zh-CN" altLang="en-US" dirty="0"/>
          </a:p>
        </p:txBody>
      </p:sp>
      <p:sp>
        <p:nvSpPr>
          <p:cNvPr id="6" name="页脚占位符 5"/>
          <p:cNvSpPr>
            <a:spLocks noGrp="1"/>
          </p:cNvSpPr>
          <p:nvPr>
            <p:ph type="ftr" sz="quarter" idx="4"/>
          </p:nvPr>
        </p:nvSpPr>
        <p:spPr>
          <a:xfrm>
            <a:off x="0" y="9429750"/>
            <a:ext cx="2946400" cy="495300"/>
          </a:xfrm>
          <a:prstGeom prst="rect">
            <a:avLst/>
          </a:prstGeom>
        </p:spPr>
        <p:txBody>
          <a:bodyPr vert="horz" lIns="95548" tIns="47774" rIns="95548" bIns="47774" rtlCol="0" anchor="b"/>
          <a:lstStyle>
            <a:lvl1pPr algn="l" eaLnBrk="1" hangingPunct="1">
              <a:buFontTx/>
              <a:buNone/>
              <a:defRPr sz="1200">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5"/>
          </p:nvPr>
        </p:nvSpPr>
        <p:spPr>
          <a:xfrm>
            <a:off x="3851275" y="9429750"/>
            <a:ext cx="2944813" cy="495300"/>
          </a:xfrm>
          <a:prstGeom prst="rect">
            <a:avLst/>
          </a:prstGeom>
        </p:spPr>
        <p:txBody>
          <a:bodyPr vert="horz" wrap="square" lIns="95548" tIns="47774" rIns="95548" bIns="47774" numCol="1" anchor="b" anchorCtr="0" compatLnSpc="1"/>
          <a:p>
            <a:pPr lvl="0" algn="r" eaLnBrk="1" fontAlgn="base" hangingPunct="1"/>
            <a:fld id="{9A0DB2DC-4C9A-4742-B13C-FB6460FD3503}" type="slidenum">
              <a:rPr lang="zh-CN" altLang="en-US" sz="1200" strike="noStrike" noProof="1" dirty="0">
                <a:latin typeface="Arial" panose="020B0604020202020204" pitchFamily="34" charset="0"/>
                <a:ea typeface="宋体" panose="02010600030101010101" pitchFamily="2" charset="-122"/>
                <a:cs typeface="+mn-cs"/>
              </a:rPr>
            </a:fld>
            <a:endParaRPr lang="zh-CN" altLang="en-US" sz="1200" strike="noStrike" noProof="1"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8545" name="幻灯片图像占位符 1"/>
          <p:cNvSpPr>
            <a:spLocks noGrp="1" noRot="1" noChangeAspect="1" noTextEdit="1"/>
          </p:cNvSpPr>
          <p:nvPr>
            <p:ph type="sldImg"/>
          </p:nvPr>
        </p:nvSpPr>
        <p:spPr>
          <a:ln>
            <a:solidFill>
              <a:srgbClr val="000000"/>
            </a:solidFill>
            <a:miter/>
          </a:ln>
        </p:spPr>
      </p:sp>
      <p:sp>
        <p:nvSpPr>
          <p:cNvPr id="108546" name="备注占位符 2"/>
          <p:cNvSpPr>
            <a:spLocks noGrp="1"/>
          </p:cNvSpPr>
          <p:nvPr>
            <p:ph type="body"/>
          </p:nvPr>
        </p:nvSpPr>
        <p:spPr/>
        <p:txBody>
          <a:bodyPr wrap="square" lIns="95548" tIns="47774" rIns="95548" bIns="47774" anchor="t"/>
          <a:p>
            <a:pPr lvl="0" eaLnBrk="1" hangingPunct="1">
              <a:spcBef>
                <a:spcPct val="0"/>
              </a:spcBef>
            </a:pPr>
            <a:endParaRPr lang="zh-CN" altLang="en-US" dirty="0">
              <a:ea typeface="宋体" panose="02010600030101010101" pitchFamily="2" charset="-122"/>
            </a:endParaRPr>
          </a:p>
        </p:txBody>
      </p:sp>
      <p:sp>
        <p:nvSpPr>
          <p:cNvPr id="108547" name="灯片编号占位符 3"/>
          <p:cNvSpPr txBox="1">
            <a:spLocks noGrp="1"/>
          </p:cNvSpPr>
          <p:nvPr>
            <p:ph type="sldNum" sz="quarter"/>
          </p:nvPr>
        </p:nvSpPr>
        <p:spPr>
          <a:xfrm>
            <a:off x="3851275" y="9429750"/>
            <a:ext cx="2944813" cy="495300"/>
          </a:xfrm>
          <a:prstGeom prst="rect">
            <a:avLst/>
          </a:prstGeom>
          <a:noFill/>
          <a:ln w="9525">
            <a:noFill/>
          </a:ln>
        </p:spPr>
        <p:txBody>
          <a:bodyPr vert="horz" wrap="square" lIns="95548" tIns="47774" rIns="95548" bIns="47774" anchor="b"/>
          <a:p>
            <a:pPr lvl="0" indent="0" algn="r"/>
            <a:fld id="{9A0DB2DC-4C9A-4742-B13C-FB6460FD3503}" type="slidenum">
              <a:rPr lang="zh-CN" altLang="en-US" sz="1800" dirty="0">
                <a:solidFill>
                  <a:srgbClr val="000000"/>
                </a:solidFill>
                <a:latin typeface="Arial" panose="020B0604020202020204" pitchFamily="34" charset="0"/>
                <a:ea typeface="宋体" panose="02010600030101010101" pitchFamily="2" charset="-122"/>
              </a:rPr>
            </a:fld>
            <a:endParaRPr lang="zh-CN" altLang="en-US" sz="1800" dirty="0">
              <a:solidFill>
                <a:srgbClr val="000000"/>
              </a:solidFill>
              <a:latin typeface="Arial" panose="020B0604020202020204" pitchFamily="34" charset="0"/>
              <a:ea typeface="宋体" panose="02010600030101010101" pitchFamily="2"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10593" name="幻灯片图像占位符 1"/>
          <p:cNvSpPr>
            <a:spLocks noGrp="1" noRot="1" noChangeAspect="1" noTextEdit="1"/>
          </p:cNvSpPr>
          <p:nvPr>
            <p:ph type="sldImg"/>
          </p:nvPr>
        </p:nvSpPr>
        <p:spPr>
          <a:ln>
            <a:solidFill>
              <a:srgbClr val="000000"/>
            </a:solidFill>
            <a:miter/>
          </a:ln>
        </p:spPr>
      </p:sp>
      <p:sp>
        <p:nvSpPr>
          <p:cNvPr id="110594" name="备注占位符 2"/>
          <p:cNvSpPr>
            <a:spLocks noGrp="1"/>
          </p:cNvSpPr>
          <p:nvPr>
            <p:ph type="body"/>
          </p:nvPr>
        </p:nvSpPr>
        <p:spPr/>
        <p:txBody>
          <a:bodyPr wrap="square" lIns="95548" tIns="47774" rIns="95548" bIns="47774" anchor="t"/>
          <a:p>
            <a:pPr lvl="0"/>
            <a:endParaRPr lang="zh-CN" altLang="en-US" dirty="0">
              <a:ea typeface="宋体" panose="02010600030101010101" pitchFamily="2" charset="-122"/>
            </a:endParaRPr>
          </a:p>
        </p:txBody>
      </p:sp>
      <p:sp>
        <p:nvSpPr>
          <p:cNvPr id="110595" name="灯片编号占位符 3"/>
          <p:cNvSpPr txBox="1">
            <a:spLocks noGrp="1"/>
          </p:cNvSpPr>
          <p:nvPr>
            <p:ph type="sldNum" sz="quarter"/>
          </p:nvPr>
        </p:nvSpPr>
        <p:spPr>
          <a:xfrm>
            <a:off x="3851275" y="9429750"/>
            <a:ext cx="2944813" cy="495300"/>
          </a:xfrm>
          <a:prstGeom prst="rect">
            <a:avLst/>
          </a:prstGeom>
          <a:noFill/>
          <a:ln w="9525">
            <a:noFill/>
          </a:ln>
        </p:spPr>
        <p:txBody>
          <a:bodyPr vert="horz" wrap="square" lIns="95548" tIns="47774" rIns="95548" bIns="47774" anchor="b"/>
          <a:p>
            <a:pPr lvl="0" indent="0" algn="r"/>
            <a:fld id="{9A0DB2DC-4C9A-4742-B13C-FB6460FD3503}" type="slidenum">
              <a:rPr lang="zh-CN" altLang="en-US" sz="1800" dirty="0">
                <a:solidFill>
                  <a:srgbClr val="000000"/>
                </a:solidFill>
                <a:latin typeface="Arial" panose="020B0604020202020204" pitchFamily="34" charset="0"/>
                <a:ea typeface="宋体" panose="02010600030101010101" pitchFamily="2" charset="-122"/>
              </a:rPr>
            </a:fld>
            <a:endParaRPr lang="zh-CN" altLang="en-US" sz="1800" dirty="0">
              <a:solidFill>
                <a:srgbClr val="000000"/>
              </a:solidFill>
              <a:latin typeface="Arial" panose="020B060402020202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10593" name="幻灯片图像占位符 1"/>
          <p:cNvSpPr>
            <a:spLocks noGrp="1" noRot="1" noChangeAspect="1" noTextEdit="1"/>
          </p:cNvSpPr>
          <p:nvPr>
            <p:ph type="sldImg"/>
          </p:nvPr>
        </p:nvSpPr>
        <p:spPr>
          <a:ln>
            <a:solidFill>
              <a:srgbClr val="000000"/>
            </a:solidFill>
            <a:miter/>
          </a:ln>
        </p:spPr>
      </p:sp>
      <p:sp>
        <p:nvSpPr>
          <p:cNvPr id="110594" name="备注占位符 2"/>
          <p:cNvSpPr>
            <a:spLocks noGrp="1"/>
          </p:cNvSpPr>
          <p:nvPr>
            <p:ph type="body"/>
          </p:nvPr>
        </p:nvSpPr>
        <p:spPr/>
        <p:txBody>
          <a:bodyPr wrap="square" lIns="95548" tIns="47774" rIns="95548" bIns="47774" anchor="t"/>
          <a:p>
            <a:pPr lvl="0"/>
            <a:endParaRPr lang="zh-CN" altLang="en-US" dirty="0">
              <a:ea typeface="宋体" panose="02010600030101010101" pitchFamily="2" charset="-122"/>
            </a:endParaRPr>
          </a:p>
        </p:txBody>
      </p:sp>
      <p:sp>
        <p:nvSpPr>
          <p:cNvPr id="110595" name="灯片编号占位符 3"/>
          <p:cNvSpPr txBox="1">
            <a:spLocks noGrp="1"/>
          </p:cNvSpPr>
          <p:nvPr>
            <p:ph type="sldNum" sz="quarter"/>
          </p:nvPr>
        </p:nvSpPr>
        <p:spPr>
          <a:xfrm>
            <a:off x="3851275" y="9429750"/>
            <a:ext cx="2944813" cy="495300"/>
          </a:xfrm>
          <a:prstGeom prst="rect">
            <a:avLst/>
          </a:prstGeom>
          <a:noFill/>
          <a:ln w="9525">
            <a:noFill/>
          </a:ln>
        </p:spPr>
        <p:txBody>
          <a:bodyPr vert="horz" wrap="square" lIns="95548" tIns="47774" rIns="95548" bIns="47774" anchor="b"/>
          <a:p>
            <a:pPr lvl="0" indent="0" algn="r"/>
            <a:fld id="{9A0DB2DC-4C9A-4742-B13C-FB6460FD3503}" type="slidenum">
              <a:rPr lang="zh-CN" altLang="en-US" sz="1800" dirty="0">
                <a:solidFill>
                  <a:srgbClr val="000000"/>
                </a:solidFill>
                <a:latin typeface="Arial" panose="020B0604020202020204" pitchFamily="34" charset="0"/>
                <a:ea typeface="宋体" panose="02010600030101010101" pitchFamily="2" charset="-122"/>
              </a:rPr>
            </a:fld>
            <a:endParaRPr lang="zh-CN" altLang="en-US" sz="1800" dirty="0">
              <a:solidFill>
                <a:srgbClr val="000000"/>
              </a:solidFill>
              <a:latin typeface="Arial" panose="020B0604020202020204" pitchFamily="34" charset="0"/>
              <a:ea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10593" name="幻灯片图像占位符 1"/>
          <p:cNvSpPr>
            <a:spLocks noGrp="1" noRot="1" noChangeAspect="1" noTextEdit="1"/>
          </p:cNvSpPr>
          <p:nvPr>
            <p:ph type="sldImg"/>
          </p:nvPr>
        </p:nvSpPr>
        <p:spPr>
          <a:ln>
            <a:solidFill>
              <a:srgbClr val="000000"/>
            </a:solidFill>
            <a:miter/>
          </a:ln>
        </p:spPr>
      </p:sp>
      <p:sp>
        <p:nvSpPr>
          <p:cNvPr id="110594" name="备注占位符 2"/>
          <p:cNvSpPr>
            <a:spLocks noGrp="1"/>
          </p:cNvSpPr>
          <p:nvPr>
            <p:ph type="body"/>
          </p:nvPr>
        </p:nvSpPr>
        <p:spPr/>
        <p:txBody>
          <a:bodyPr wrap="square" lIns="95548" tIns="47774" rIns="95548" bIns="47774" anchor="t"/>
          <a:p>
            <a:pPr lvl="0"/>
            <a:endParaRPr lang="zh-CN" altLang="en-US" dirty="0">
              <a:ea typeface="宋体" panose="02010600030101010101" pitchFamily="2" charset="-122"/>
            </a:endParaRPr>
          </a:p>
        </p:txBody>
      </p:sp>
      <p:sp>
        <p:nvSpPr>
          <p:cNvPr id="110595" name="灯片编号占位符 3"/>
          <p:cNvSpPr txBox="1">
            <a:spLocks noGrp="1"/>
          </p:cNvSpPr>
          <p:nvPr>
            <p:ph type="sldNum" sz="quarter"/>
          </p:nvPr>
        </p:nvSpPr>
        <p:spPr>
          <a:xfrm>
            <a:off x="3851275" y="9429750"/>
            <a:ext cx="2944813" cy="495300"/>
          </a:xfrm>
          <a:prstGeom prst="rect">
            <a:avLst/>
          </a:prstGeom>
          <a:noFill/>
          <a:ln w="9525">
            <a:noFill/>
          </a:ln>
        </p:spPr>
        <p:txBody>
          <a:bodyPr vert="horz" wrap="square" lIns="95548" tIns="47774" rIns="95548" bIns="47774" anchor="b"/>
          <a:p>
            <a:pPr lvl="0" indent="0" algn="r"/>
            <a:fld id="{9A0DB2DC-4C9A-4742-B13C-FB6460FD3503}" type="slidenum">
              <a:rPr lang="zh-CN" altLang="en-US" sz="1800" dirty="0">
                <a:solidFill>
                  <a:srgbClr val="000000"/>
                </a:solidFill>
                <a:latin typeface="Arial" panose="020B0604020202020204" pitchFamily="34" charset="0"/>
                <a:ea typeface="宋体" panose="02010600030101010101" pitchFamily="2" charset="-122"/>
              </a:rPr>
            </a:fld>
            <a:endParaRPr lang="zh-CN" altLang="en-US" sz="1800" dirty="0">
              <a:solidFill>
                <a:srgbClr val="000000"/>
              </a:solidFill>
              <a:latin typeface="Arial" panose="020B0604020202020204" pitchFamily="34" charset="0"/>
              <a:ea typeface="宋体" panose="02010600030101010101"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10593" name="幻灯片图像占位符 1"/>
          <p:cNvSpPr>
            <a:spLocks noGrp="1" noRot="1" noChangeAspect="1" noTextEdit="1"/>
          </p:cNvSpPr>
          <p:nvPr>
            <p:ph type="sldImg"/>
          </p:nvPr>
        </p:nvSpPr>
        <p:spPr>
          <a:ln>
            <a:solidFill>
              <a:srgbClr val="000000"/>
            </a:solidFill>
            <a:miter/>
          </a:ln>
        </p:spPr>
      </p:sp>
      <p:sp>
        <p:nvSpPr>
          <p:cNvPr id="110594" name="备注占位符 2"/>
          <p:cNvSpPr>
            <a:spLocks noGrp="1"/>
          </p:cNvSpPr>
          <p:nvPr>
            <p:ph type="body"/>
          </p:nvPr>
        </p:nvSpPr>
        <p:spPr/>
        <p:txBody>
          <a:bodyPr wrap="square" lIns="95548" tIns="47774" rIns="95548" bIns="47774" anchor="t"/>
          <a:p>
            <a:pPr lvl="0"/>
            <a:endParaRPr lang="zh-CN" altLang="en-US" dirty="0">
              <a:ea typeface="宋体" panose="02010600030101010101" pitchFamily="2" charset="-122"/>
            </a:endParaRPr>
          </a:p>
        </p:txBody>
      </p:sp>
      <p:sp>
        <p:nvSpPr>
          <p:cNvPr id="110595" name="灯片编号占位符 3"/>
          <p:cNvSpPr txBox="1">
            <a:spLocks noGrp="1"/>
          </p:cNvSpPr>
          <p:nvPr>
            <p:ph type="sldNum" sz="quarter"/>
          </p:nvPr>
        </p:nvSpPr>
        <p:spPr>
          <a:xfrm>
            <a:off x="3851275" y="9429750"/>
            <a:ext cx="2944813" cy="495300"/>
          </a:xfrm>
          <a:prstGeom prst="rect">
            <a:avLst/>
          </a:prstGeom>
          <a:noFill/>
          <a:ln w="9525">
            <a:noFill/>
          </a:ln>
        </p:spPr>
        <p:txBody>
          <a:bodyPr vert="horz" wrap="square" lIns="95548" tIns="47774" rIns="95548" bIns="47774" anchor="b"/>
          <a:p>
            <a:pPr lvl="0" indent="0" algn="r"/>
            <a:fld id="{9A0DB2DC-4C9A-4742-B13C-FB6460FD3503}" type="slidenum">
              <a:rPr lang="zh-CN" altLang="en-US" sz="1800" dirty="0">
                <a:solidFill>
                  <a:srgbClr val="000000"/>
                </a:solidFill>
                <a:latin typeface="Arial" panose="020B0604020202020204" pitchFamily="34" charset="0"/>
                <a:ea typeface="宋体" panose="02010600030101010101" pitchFamily="2" charset="-122"/>
              </a:rPr>
            </a:fld>
            <a:endParaRPr lang="zh-CN" altLang="en-US" sz="1800" dirty="0">
              <a:solidFill>
                <a:srgbClr val="000000"/>
              </a:solidFill>
              <a:latin typeface="Arial" panose="020B0604020202020204" pitchFamily="34" charset="0"/>
              <a:ea typeface="宋体" panose="02010600030101010101" pitchFamily="2"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10593" name="幻灯片图像占位符 1"/>
          <p:cNvSpPr>
            <a:spLocks noGrp="1" noRot="1" noChangeAspect="1" noTextEdit="1"/>
          </p:cNvSpPr>
          <p:nvPr>
            <p:ph type="sldImg"/>
          </p:nvPr>
        </p:nvSpPr>
        <p:spPr>
          <a:ln>
            <a:solidFill>
              <a:srgbClr val="000000"/>
            </a:solidFill>
            <a:miter/>
          </a:ln>
        </p:spPr>
      </p:sp>
      <p:sp>
        <p:nvSpPr>
          <p:cNvPr id="110594" name="备注占位符 2"/>
          <p:cNvSpPr>
            <a:spLocks noGrp="1"/>
          </p:cNvSpPr>
          <p:nvPr>
            <p:ph type="body"/>
          </p:nvPr>
        </p:nvSpPr>
        <p:spPr/>
        <p:txBody>
          <a:bodyPr wrap="square" lIns="95548" tIns="47774" rIns="95548" bIns="47774" anchor="t"/>
          <a:p>
            <a:pPr lvl="0"/>
            <a:endParaRPr lang="zh-CN" altLang="en-US" dirty="0">
              <a:ea typeface="宋体" panose="02010600030101010101" pitchFamily="2" charset="-122"/>
            </a:endParaRPr>
          </a:p>
        </p:txBody>
      </p:sp>
      <p:sp>
        <p:nvSpPr>
          <p:cNvPr id="110595" name="灯片编号占位符 3"/>
          <p:cNvSpPr txBox="1">
            <a:spLocks noGrp="1"/>
          </p:cNvSpPr>
          <p:nvPr>
            <p:ph type="sldNum" sz="quarter"/>
          </p:nvPr>
        </p:nvSpPr>
        <p:spPr>
          <a:xfrm>
            <a:off x="3851275" y="9429750"/>
            <a:ext cx="2944813" cy="495300"/>
          </a:xfrm>
          <a:prstGeom prst="rect">
            <a:avLst/>
          </a:prstGeom>
          <a:noFill/>
          <a:ln w="9525">
            <a:noFill/>
          </a:ln>
        </p:spPr>
        <p:txBody>
          <a:bodyPr vert="horz" wrap="square" lIns="95548" tIns="47774" rIns="95548" bIns="47774" anchor="b"/>
          <a:p>
            <a:pPr lvl="0" indent="0" algn="r"/>
            <a:fld id="{9A0DB2DC-4C9A-4742-B13C-FB6460FD3503}" type="slidenum">
              <a:rPr lang="zh-CN" altLang="en-US" sz="1800" dirty="0">
                <a:solidFill>
                  <a:srgbClr val="000000"/>
                </a:solidFill>
                <a:latin typeface="Arial" panose="020B0604020202020204" pitchFamily="34" charset="0"/>
                <a:ea typeface="宋体" panose="02010600030101010101" pitchFamily="2" charset="-122"/>
              </a:rPr>
            </a:fld>
            <a:endParaRPr lang="zh-CN" altLang="en-US" sz="1800" dirty="0">
              <a:solidFill>
                <a:srgbClr val="000000"/>
              </a:solidFill>
              <a:latin typeface="Arial" panose="020B0604020202020204" pitchFamily="34" charset="0"/>
              <a:ea typeface="宋体" panose="02010600030101010101" pitchFamily="2"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10593" name="幻灯片图像占位符 1"/>
          <p:cNvSpPr>
            <a:spLocks noGrp="1" noRot="1" noChangeAspect="1" noTextEdit="1"/>
          </p:cNvSpPr>
          <p:nvPr>
            <p:ph type="sldImg"/>
          </p:nvPr>
        </p:nvSpPr>
        <p:spPr>
          <a:ln>
            <a:solidFill>
              <a:srgbClr val="000000"/>
            </a:solidFill>
            <a:miter/>
          </a:ln>
        </p:spPr>
      </p:sp>
      <p:sp>
        <p:nvSpPr>
          <p:cNvPr id="110594" name="备注占位符 2"/>
          <p:cNvSpPr>
            <a:spLocks noGrp="1"/>
          </p:cNvSpPr>
          <p:nvPr>
            <p:ph type="body"/>
          </p:nvPr>
        </p:nvSpPr>
        <p:spPr/>
        <p:txBody>
          <a:bodyPr wrap="square" lIns="95548" tIns="47774" rIns="95548" bIns="47774" anchor="t"/>
          <a:p>
            <a:pPr lvl="0"/>
            <a:endParaRPr lang="zh-CN" altLang="en-US" dirty="0">
              <a:ea typeface="宋体" panose="02010600030101010101" pitchFamily="2" charset="-122"/>
            </a:endParaRPr>
          </a:p>
        </p:txBody>
      </p:sp>
      <p:sp>
        <p:nvSpPr>
          <p:cNvPr id="110595" name="灯片编号占位符 3"/>
          <p:cNvSpPr txBox="1">
            <a:spLocks noGrp="1"/>
          </p:cNvSpPr>
          <p:nvPr>
            <p:ph type="sldNum" sz="quarter"/>
          </p:nvPr>
        </p:nvSpPr>
        <p:spPr>
          <a:xfrm>
            <a:off x="3851275" y="9429750"/>
            <a:ext cx="2944813" cy="495300"/>
          </a:xfrm>
          <a:prstGeom prst="rect">
            <a:avLst/>
          </a:prstGeom>
          <a:noFill/>
          <a:ln w="9525">
            <a:noFill/>
          </a:ln>
        </p:spPr>
        <p:txBody>
          <a:bodyPr vert="horz" wrap="square" lIns="95548" tIns="47774" rIns="95548" bIns="47774" anchor="b"/>
          <a:p>
            <a:pPr lvl="0" indent="0" algn="r"/>
            <a:fld id="{9A0DB2DC-4C9A-4742-B13C-FB6460FD3503}" type="slidenum">
              <a:rPr lang="zh-CN" altLang="en-US" sz="1800" dirty="0">
                <a:solidFill>
                  <a:srgbClr val="000000"/>
                </a:solidFill>
                <a:latin typeface="Arial" panose="020B0604020202020204" pitchFamily="34" charset="0"/>
                <a:ea typeface="宋体" panose="02010600030101010101" pitchFamily="2" charset="-122"/>
              </a:rPr>
            </a:fld>
            <a:endParaRPr lang="zh-CN" altLang="en-US" sz="1800" dirty="0">
              <a:solidFill>
                <a:srgbClr val="000000"/>
              </a:solidFill>
              <a:latin typeface="Arial" panose="020B0604020202020204" pitchFamily="34" charset="0"/>
              <a:ea typeface="宋体" panose="02010600030101010101" pitchFamily="2"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10593" name="幻灯片图像占位符 1"/>
          <p:cNvSpPr>
            <a:spLocks noGrp="1" noRot="1" noChangeAspect="1" noTextEdit="1"/>
          </p:cNvSpPr>
          <p:nvPr>
            <p:ph type="sldImg"/>
          </p:nvPr>
        </p:nvSpPr>
        <p:spPr>
          <a:ln>
            <a:solidFill>
              <a:srgbClr val="000000"/>
            </a:solidFill>
            <a:miter/>
          </a:ln>
        </p:spPr>
      </p:sp>
      <p:sp>
        <p:nvSpPr>
          <p:cNvPr id="110594" name="备注占位符 2"/>
          <p:cNvSpPr>
            <a:spLocks noGrp="1"/>
          </p:cNvSpPr>
          <p:nvPr>
            <p:ph type="body"/>
          </p:nvPr>
        </p:nvSpPr>
        <p:spPr/>
        <p:txBody>
          <a:bodyPr wrap="square" lIns="95548" tIns="47774" rIns="95548" bIns="47774" anchor="t"/>
          <a:p>
            <a:pPr lvl="0"/>
            <a:endParaRPr lang="zh-CN" altLang="en-US" dirty="0">
              <a:ea typeface="宋体" panose="02010600030101010101" pitchFamily="2" charset="-122"/>
            </a:endParaRPr>
          </a:p>
        </p:txBody>
      </p:sp>
      <p:sp>
        <p:nvSpPr>
          <p:cNvPr id="110595" name="灯片编号占位符 3"/>
          <p:cNvSpPr txBox="1">
            <a:spLocks noGrp="1"/>
          </p:cNvSpPr>
          <p:nvPr>
            <p:ph type="sldNum" sz="quarter"/>
          </p:nvPr>
        </p:nvSpPr>
        <p:spPr>
          <a:xfrm>
            <a:off x="3851275" y="9429750"/>
            <a:ext cx="2944813" cy="495300"/>
          </a:xfrm>
          <a:prstGeom prst="rect">
            <a:avLst/>
          </a:prstGeom>
          <a:noFill/>
          <a:ln w="9525">
            <a:noFill/>
          </a:ln>
        </p:spPr>
        <p:txBody>
          <a:bodyPr vert="horz" wrap="square" lIns="95548" tIns="47774" rIns="95548" bIns="47774" anchor="b"/>
          <a:p>
            <a:pPr lvl="0" indent="0" algn="r"/>
            <a:fld id="{9A0DB2DC-4C9A-4742-B13C-FB6460FD3503}" type="slidenum">
              <a:rPr lang="zh-CN" altLang="en-US" sz="1800" dirty="0">
                <a:solidFill>
                  <a:srgbClr val="000000"/>
                </a:solidFill>
                <a:latin typeface="Arial" panose="020B0604020202020204" pitchFamily="34" charset="0"/>
                <a:ea typeface="宋体" panose="02010600030101010101" pitchFamily="2" charset="-122"/>
              </a:rPr>
            </a:fld>
            <a:endParaRPr lang="zh-CN" altLang="en-US" sz="1800" dirty="0">
              <a:solidFill>
                <a:srgbClr val="000000"/>
              </a:solidFill>
              <a:latin typeface="Arial" panose="020B0604020202020204" pitchFamily="34" charset="0"/>
              <a:ea typeface="宋体" panose="02010600030101010101" pitchFamily="2" charset="-12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10593" name="幻灯片图像占位符 1"/>
          <p:cNvSpPr>
            <a:spLocks noGrp="1" noRot="1" noChangeAspect="1" noTextEdit="1"/>
          </p:cNvSpPr>
          <p:nvPr>
            <p:ph type="sldImg"/>
          </p:nvPr>
        </p:nvSpPr>
        <p:spPr>
          <a:ln>
            <a:solidFill>
              <a:srgbClr val="000000"/>
            </a:solidFill>
            <a:miter/>
          </a:ln>
        </p:spPr>
      </p:sp>
      <p:sp>
        <p:nvSpPr>
          <p:cNvPr id="110594" name="备注占位符 2"/>
          <p:cNvSpPr>
            <a:spLocks noGrp="1"/>
          </p:cNvSpPr>
          <p:nvPr>
            <p:ph type="body"/>
          </p:nvPr>
        </p:nvSpPr>
        <p:spPr/>
        <p:txBody>
          <a:bodyPr wrap="square" lIns="95548" tIns="47774" rIns="95548" bIns="47774" anchor="t"/>
          <a:p>
            <a:pPr lvl="0"/>
            <a:endParaRPr lang="zh-CN" altLang="en-US" dirty="0">
              <a:ea typeface="宋体" panose="02010600030101010101" pitchFamily="2" charset="-122"/>
            </a:endParaRPr>
          </a:p>
        </p:txBody>
      </p:sp>
      <p:sp>
        <p:nvSpPr>
          <p:cNvPr id="110595" name="灯片编号占位符 3"/>
          <p:cNvSpPr txBox="1">
            <a:spLocks noGrp="1"/>
          </p:cNvSpPr>
          <p:nvPr>
            <p:ph type="sldNum" sz="quarter"/>
          </p:nvPr>
        </p:nvSpPr>
        <p:spPr>
          <a:xfrm>
            <a:off x="3851275" y="9429750"/>
            <a:ext cx="2944813" cy="495300"/>
          </a:xfrm>
          <a:prstGeom prst="rect">
            <a:avLst/>
          </a:prstGeom>
          <a:noFill/>
          <a:ln w="9525">
            <a:noFill/>
          </a:ln>
        </p:spPr>
        <p:txBody>
          <a:bodyPr vert="horz" wrap="square" lIns="95548" tIns="47774" rIns="95548" bIns="47774" anchor="b"/>
          <a:p>
            <a:pPr lvl="0" indent="0" algn="r"/>
            <a:fld id="{9A0DB2DC-4C9A-4742-B13C-FB6460FD3503}" type="slidenum">
              <a:rPr lang="zh-CN" altLang="en-US" sz="1800" dirty="0">
                <a:solidFill>
                  <a:srgbClr val="000000"/>
                </a:solidFill>
                <a:latin typeface="Arial" panose="020B0604020202020204" pitchFamily="34" charset="0"/>
                <a:ea typeface="宋体" panose="02010600030101010101" pitchFamily="2" charset="-122"/>
              </a:rPr>
            </a:fld>
            <a:endParaRPr lang="zh-CN" altLang="en-US" sz="1800" dirty="0">
              <a:solidFill>
                <a:srgbClr val="000000"/>
              </a:solidFill>
              <a:latin typeface="Arial" panose="020B0604020202020204" pitchFamily="34" charset="0"/>
              <a:ea typeface="宋体" panose="02010600030101010101" pitchFamily="2"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10593" name="幻灯片图像占位符 1"/>
          <p:cNvSpPr>
            <a:spLocks noGrp="1" noRot="1" noChangeAspect="1" noTextEdit="1"/>
          </p:cNvSpPr>
          <p:nvPr>
            <p:ph type="sldImg"/>
          </p:nvPr>
        </p:nvSpPr>
        <p:spPr>
          <a:ln>
            <a:solidFill>
              <a:srgbClr val="000000"/>
            </a:solidFill>
            <a:miter/>
          </a:ln>
        </p:spPr>
      </p:sp>
      <p:sp>
        <p:nvSpPr>
          <p:cNvPr id="110594" name="备注占位符 2"/>
          <p:cNvSpPr>
            <a:spLocks noGrp="1"/>
          </p:cNvSpPr>
          <p:nvPr>
            <p:ph type="body"/>
          </p:nvPr>
        </p:nvSpPr>
        <p:spPr/>
        <p:txBody>
          <a:bodyPr wrap="square" lIns="95548" tIns="47774" rIns="95548" bIns="47774" anchor="t"/>
          <a:p>
            <a:pPr lvl="0"/>
            <a:endParaRPr lang="zh-CN" altLang="en-US" dirty="0">
              <a:ea typeface="宋体" panose="02010600030101010101" pitchFamily="2" charset="-122"/>
            </a:endParaRPr>
          </a:p>
        </p:txBody>
      </p:sp>
      <p:sp>
        <p:nvSpPr>
          <p:cNvPr id="110595" name="灯片编号占位符 3"/>
          <p:cNvSpPr txBox="1">
            <a:spLocks noGrp="1"/>
          </p:cNvSpPr>
          <p:nvPr>
            <p:ph type="sldNum" sz="quarter"/>
          </p:nvPr>
        </p:nvSpPr>
        <p:spPr>
          <a:xfrm>
            <a:off x="3851275" y="9429750"/>
            <a:ext cx="2944813" cy="495300"/>
          </a:xfrm>
          <a:prstGeom prst="rect">
            <a:avLst/>
          </a:prstGeom>
          <a:noFill/>
          <a:ln w="9525">
            <a:noFill/>
          </a:ln>
        </p:spPr>
        <p:txBody>
          <a:bodyPr vert="horz" wrap="square" lIns="95548" tIns="47774" rIns="95548" bIns="47774" anchor="b"/>
          <a:p>
            <a:pPr lvl="0" indent="0" algn="r"/>
            <a:fld id="{9A0DB2DC-4C9A-4742-B13C-FB6460FD3503}" type="slidenum">
              <a:rPr lang="zh-CN" altLang="en-US" sz="1800" dirty="0">
                <a:solidFill>
                  <a:srgbClr val="000000"/>
                </a:solidFill>
                <a:latin typeface="Arial" panose="020B0604020202020204" pitchFamily="34" charset="0"/>
                <a:ea typeface="宋体" panose="02010600030101010101" pitchFamily="2" charset="-122"/>
              </a:rPr>
            </a:fld>
            <a:endParaRPr lang="zh-CN" altLang="en-US" sz="1800" dirty="0">
              <a:solidFill>
                <a:srgbClr val="000000"/>
              </a:solidFill>
              <a:latin typeface="Arial" panose="020B060402020202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rotWithShape="0">
          <a:blip r:embed="rId2"/>
          <a:stretch>
            <a:fillRect/>
          </a:stretch>
        </a:blipFill>
        <a:effectLst/>
      </p:bgPr>
    </p:bg>
    <p:spTree>
      <p:nvGrpSpPr>
        <p:cNvPr id="1" name=""/>
        <p:cNvGrpSpPr/>
        <p:nvPr/>
      </p:nvGrpSpPr>
      <p:grpSpPr>
        <a:xfrm>
          <a:off x="0" y="0"/>
          <a:ext cx="0" cy="0"/>
          <a:chOff x="0" y="0"/>
          <a:chExt cx="0" cy="0"/>
        </a:xfrm>
      </p:grpSpPr>
      <p:grpSp>
        <p:nvGrpSpPr>
          <p:cNvPr id="23554" name="组合 12"/>
          <p:cNvGrpSpPr/>
          <p:nvPr/>
        </p:nvGrpSpPr>
        <p:grpSpPr>
          <a:xfrm>
            <a:off x="1581150" y="2235200"/>
            <a:ext cx="5981700" cy="280988"/>
            <a:chOff x="1906022" y="2343551"/>
            <a:chExt cx="5486018" cy="343165"/>
          </a:xfrm>
        </p:grpSpPr>
        <p:sp>
          <p:nvSpPr>
            <p:cNvPr id="8" name="L 形 7"/>
            <p:cNvSpPr/>
            <p:nvPr/>
          </p:nvSpPr>
          <p:spPr>
            <a:xfrm rot="5400000" flipV="1">
              <a:off x="5996001" y="1290676"/>
              <a:ext cx="343165" cy="2448907"/>
            </a:xfrm>
            <a:prstGeom prst="corner">
              <a:avLst>
                <a:gd name="adj1" fmla="val 15986"/>
                <a:gd name="adj2" fmla="val 14792"/>
              </a:avLst>
            </a:prstGeom>
            <a:solidFill>
              <a:srgbClr val="FFFFFF">
                <a:alpha val="6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400" b="0" i="0" u="none" strike="noStrike" kern="1200" cap="none" spc="0" normalizeH="0" baseline="0" noProof="1">
                <a:ln>
                  <a:noFill/>
                </a:ln>
                <a:solidFill>
                  <a:schemeClr val="lt1"/>
                </a:solidFill>
                <a:effectLst/>
                <a:uLnTx/>
                <a:uFillTx/>
                <a:latin typeface="+mn-lt"/>
                <a:ea typeface="微软雅黑" panose="020B0503020204020204" pitchFamily="34" charset="-122"/>
                <a:cs typeface="+mn-cs"/>
              </a:endParaRPr>
            </a:p>
          </p:txBody>
        </p:sp>
        <p:sp>
          <p:nvSpPr>
            <p:cNvPr id="9" name="L 形 8"/>
            <p:cNvSpPr/>
            <p:nvPr/>
          </p:nvSpPr>
          <p:spPr>
            <a:xfrm rot="16200000" flipH="1" flipV="1">
              <a:off x="3001114" y="1248454"/>
              <a:ext cx="343165" cy="2533352"/>
            </a:xfrm>
            <a:prstGeom prst="corner">
              <a:avLst>
                <a:gd name="adj1" fmla="val 15986"/>
                <a:gd name="adj2" fmla="val 14792"/>
              </a:avLst>
            </a:prstGeom>
            <a:solidFill>
              <a:srgbClr val="FFFFFF">
                <a:alpha val="6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400" b="0" i="0" u="none" strike="noStrike" kern="1200" cap="none" spc="0" normalizeH="0" baseline="0" noProof="1">
                <a:ln>
                  <a:noFill/>
                </a:ln>
                <a:solidFill>
                  <a:schemeClr val="lt1"/>
                </a:solidFill>
                <a:effectLst/>
                <a:uLnTx/>
                <a:uFillTx/>
                <a:latin typeface="+mn-lt"/>
                <a:ea typeface="微软雅黑" panose="020B0503020204020204" pitchFamily="34" charset="-122"/>
                <a:cs typeface="+mn-cs"/>
              </a:endParaRPr>
            </a:p>
          </p:txBody>
        </p:sp>
      </p:grpSp>
      <p:grpSp>
        <p:nvGrpSpPr>
          <p:cNvPr id="23557" name="组合 15"/>
          <p:cNvGrpSpPr/>
          <p:nvPr/>
        </p:nvGrpSpPr>
        <p:grpSpPr>
          <a:xfrm flipV="1">
            <a:off x="1581150" y="3695700"/>
            <a:ext cx="5981700" cy="280988"/>
            <a:chOff x="1906022" y="2343551"/>
            <a:chExt cx="5486018" cy="343165"/>
          </a:xfrm>
        </p:grpSpPr>
        <p:sp>
          <p:nvSpPr>
            <p:cNvPr id="11" name="L 形 10"/>
            <p:cNvSpPr/>
            <p:nvPr/>
          </p:nvSpPr>
          <p:spPr>
            <a:xfrm rot="5400000" flipV="1">
              <a:off x="6486656" y="1781332"/>
              <a:ext cx="343165" cy="1467597"/>
            </a:xfrm>
            <a:prstGeom prst="corner">
              <a:avLst>
                <a:gd name="adj1" fmla="val 15986"/>
                <a:gd name="adj2" fmla="val 14792"/>
              </a:avLst>
            </a:prstGeom>
            <a:solidFill>
              <a:srgbClr val="FFFFFF">
                <a:alpha val="6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400" b="0" i="0" u="none" strike="noStrike" kern="1200" cap="none" spc="0" normalizeH="0" baseline="0" noProof="1">
                <a:ln>
                  <a:noFill/>
                </a:ln>
                <a:solidFill>
                  <a:schemeClr val="lt1"/>
                </a:solidFill>
                <a:effectLst/>
                <a:uLnTx/>
                <a:uFillTx/>
                <a:latin typeface="+mn-lt"/>
                <a:ea typeface="微软雅黑" panose="020B0503020204020204" pitchFamily="34" charset="-122"/>
                <a:cs typeface="+mn-cs"/>
              </a:endParaRPr>
            </a:p>
          </p:txBody>
        </p:sp>
        <p:sp>
          <p:nvSpPr>
            <p:cNvPr id="12" name="L 形 11"/>
            <p:cNvSpPr/>
            <p:nvPr/>
          </p:nvSpPr>
          <p:spPr>
            <a:xfrm rot="16200000" flipH="1" flipV="1">
              <a:off x="2400535" y="1849034"/>
              <a:ext cx="343165" cy="1332194"/>
            </a:xfrm>
            <a:prstGeom prst="corner">
              <a:avLst>
                <a:gd name="adj1" fmla="val 15986"/>
                <a:gd name="adj2" fmla="val 14792"/>
              </a:avLst>
            </a:prstGeom>
            <a:solidFill>
              <a:srgbClr val="FFFFFF">
                <a:alpha val="6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400" b="0" i="0" u="none" strike="noStrike" kern="1200" cap="none" spc="0" normalizeH="0" baseline="0" noProof="1">
                <a:ln>
                  <a:noFill/>
                </a:ln>
                <a:solidFill>
                  <a:schemeClr val="lt1"/>
                </a:solidFill>
                <a:effectLst/>
                <a:uLnTx/>
                <a:uFillTx/>
                <a:latin typeface="+mn-lt"/>
                <a:ea typeface="微软雅黑" panose="020B0503020204020204" pitchFamily="34" charset="-122"/>
                <a:cs typeface="+mn-cs"/>
              </a:endParaRPr>
            </a:p>
          </p:txBody>
        </p:sp>
      </p:grpSp>
      <p:sp>
        <p:nvSpPr>
          <p:cNvPr id="2" name="标题 1"/>
          <p:cNvSpPr>
            <a:spLocks noGrp="1"/>
          </p:cNvSpPr>
          <p:nvPr>
            <p:ph type="ctrTitle"/>
          </p:nvPr>
        </p:nvSpPr>
        <p:spPr>
          <a:xfrm>
            <a:off x="1800012" y="2540269"/>
            <a:ext cx="5543977" cy="990332"/>
          </a:xfrm>
        </p:spPr>
        <p:txBody>
          <a:bodyPr>
            <a:normAutofit/>
          </a:bodyPr>
          <a:lstStyle>
            <a:lvl1pPr algn="ctr">
              <a:defRPr sz="3200" b="1"/>
            </a:lvl1pPr>
          </a:lstStyle>
          <a:p>
            <a:pPr fontAlgn="base"/>
            <a:r>
              <a:rPr lang="zh-CN" altLang="en-US" strike="noStrike" noProof="1"/>
              <a:t>单击此处编辑母版标题样式</a:t>
            </a:r>
            <a:endParaRPr lang="zh-CN" altLang="en-US" strike="noStrike" noProof="1"/>
          </a:p>
        </p:txBody>
      </p:sp>
      <p:sp>
        <p:nvSpPr>
          <p:cNvPr id="3" name="副标题 2"/>
          <p:cNvSpPr>
            <a:spLocks noGrp="1"/>
          </p:cNvSpPr>
          <p:nvPr>
            <p:ph type="subTitle" idx="1"/>
          </p:nvPr>
        </p:nvSpPr>
        <p:spPr>
          <a:xfrm>
            <a:off x="3028949" y="3671600"/>
            <a:ext cx="2934015" cy="633700"/>
          </a:xfrm>
        </p:spPr>
        <p:txBody>
          <a:bodyPr anchor="ctr">
            <a:noAutofit/>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a:t>单击此处编辑母版副标题样式</a:t>
            </a:r>
            <a:endParaRPr lang="zh-CN" altLang="en-US" strike="noStrike" noProof="1"/>
          </a:p>
        </p:txBody>
      </p:sp>
      <p:sp>
        <p:nvSpPr>
          <p:cNvPr id="13" name="日期占位符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defRPr>
                <a:ea typeface="微软雅黑" panose="020B0503020204020204" pitchFamily="34" charset="-122"/>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en-US" sz="1200" b="0" i="0" u="none" strike="noStrike" kern="1200" cap="none" spc="0" normalizeH="0" baseline="0" noProof="1">
              <a:ln>
                <a:noFill/>
              </a:ln>
              <a:solidFill>
                <a:srgbClr val="FFFFFF"/>
              </a:solidFill>
              <a:effectLst/>
              <a:uLnTx/>
              <a:uFillTx/>
              <a:latin typeface="Arial" panose="020B0604020202020204" pitchFamily="34" charset="0"/>
              <a:cs typeface="+mn-cs"/>
            </a:endParaRPr>
          </a:p>
        </p:txBody>
      </p:sp>
      <p:sp>
        <p:nvSpPr>
          <p:cNvPr id="14" name="页脚占位符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15" name="灯片编号占位符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
            <a:pPr algn="r" fontAlgn="base"/>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ea typeface="微软雅黑" panose="020B0503020204020204" pitchFamily="34" charset="-122"/>
            </a:endParaRPr>
          </a:p>
        </p:txBody>
      </p:sp>
    </p:spTree>
  </p:cSld>
  <p:clrMapOvr>
    <a:masterClrMapping/>
  </p:clrMapOvr>
  <p:transition spd="med">
    <p:push/>
  </p:transition>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7" name="内容占位符 6"/>
          <p:cNvSpPr>
            <a:spLocks noGrp="1"/>
          </p:cNvSpPr>
          <p:nvPr>
            <p:ph sz="quarter" idx="13"/>
          </p:nvPr>
        </p:nvSpPr>
        <p:spPr>
          <a:xfrm>
            <a:off x="628651" y="584200"/>
            <a:ext cx="7886700" cy="5613400"/>
          </a:xfrm>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2" name="日期占位符 1"/>
          <p:cNvSpPr>
            <a:spLocks noGrp="1"/>
          </p:cNvSpPr>
          <p:nvPr>
            <p:ph type="dt" sz="half" idx="14"/>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en-US" sz="1200" b="0" i="0" u="none" strike="noStrike" kern="1200" cap="none" spc="0" normalizeH="0" baseline="0" noProof="1">
              <a:ln>
                <a:noFill/>
              </a:ln>
              <a:solidFill>
                <a:srgbClr val="FFFFFF"/>
              </a:solidFill>
              <a:effectLst/>
              <a:uLnTx/>
              <a:uFillTx/>
              <a:latin typeface="Arial" panose="020B0604020202020204" pitchFamily="34" charset="0"/>
              <a:cs typeface="+mn-cs"/>
            </a:endParaRPr>
          </a:p>
        </p:txBody>
      </p:sp>
      <p:sp>
        <p:nvSpPr>
          <p:cNvPr id="3" name="页脚占位符 2"/>
          <p:cNvSpPr>
            <a:spLocks noGrp="1"/>
          </p:cNvSpPr>
          <p:nvPr>
            <p:ph type="ftr" sz="quarter" idx="15"/>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6"/>
          </p:nvPr>
        </p:nvSpPr>
        <p:spPr/>
        <p:txBody>
          <a:bodyPr/>
          <a:p>
            <a:pPr lvl="0" eaLnBrk="1" fontAlgn="base" hangingPunct="1"/>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latin typeface="Arial" panose="020B0604020202020204" pitchFamily="34" charset="0"/>
            </a:endParaRPr>
          </a:p>
        </p:txBody>
      </p:sp>
    </p:spTree>
  </p:cSld>
  <p:clrMapOvr>
    <a:masterClrMapping/>
  </p:clrMapOvr>
  <p:transition spd="med">
    <p:push/>
  </p:transition>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标题幻灯片">
    <p:bg>
      <p:bgPr>
        <a:solidFill>
          <a:schemeClr val="bg1"/>
        </a:solidFill>
        <a:effectLst/>
      </p:bgPr>
    </p:bg>
    <p:spTree>
      <p:nvGrpSpPr>
        <p:cNvPr id="1" name=""/>
        <p:cNvGrpSpPr/>
        <p:nvPr/>
      </p:nvGrpSpPr>
      <p:grpSpPr>
        <a:xfrm>
          <a:off x="0" y="0"/>
          <a:ext cx="0" cy="0"/>
          <a:chOff x="0" y="0"/>
          <a:chExt cx="0" cy="0"/>
        </a:xfrm>
      </p:grpSpPr>
    </p:spTree>
  </p:cSld>
  <p:clrMapOvr>
    <a:masterClrMapping/>
  </p:clrMapOvr>
  <p:transition spd="med"/>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标题和内容">
    <p:bg>
      <p:bgPr>
        <a:solidFill>
          <a:schemeClr val="bg1"/>
        </a:solidFill>
        <a:effectLst/>
      </p:bgPr>
    </p:bg>
    <p:spTree>
      <p:nvGrpSpPr>
        <p:cNvPr id="1" name=""/>
        <p:cNvGrpSpPr/>
        <p:nvPr/>
      </p:nvGrpSpPr>
      <p:grpSpPr>
        <a:xfrm>
          <a:off x="0" y="0"/>
          <a:ext cx="0" cy="0"/>
          <a:chOff x="0" y="0"/>
          <a:chExt cx="0" cy="0"/>
        </a:xfrm>
      </p:grpSpPr>
      <p:sp>
        <p:nvSpPr>
          <p:cNvPr id="7" name="Rectangle 23" descr="a1"/>
          <p:cNvSpPr>
            <a:spLocks noChangeArrowheads="1"/>
          </p:cNvSpPr>
          <p:nvPr/>
        </p:nvSpPr>
        <p:spPr bwMode="auto">
          <a:xfrm>
            <a:off x="0" y="0"/>
            <a:ext cx="1000125" cy="838200"/>
          </a:xfrm>
          <a:prstGeom prst="rect">
            <a:avLst/>
          </a:pr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8456" tIns="49228" rIns="98456" bIns="49228"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17347D"/>
              </a:solidFill>
              <a:effectLst/>
              <a:uLnTx/>
              <a:uFillTx/>
              <a:latin typeface="Arial" panose="020B0604020202020204" pitchFamily="34" charset="0"/>
              <a:ea typeface="宋体" panose="02010600030101010101" pitchFamily="2" charset="-122"/>
              <a:cs typeface="+mn-cs"/>
            </a:endParaRPr>
          </a:p>
        </p:txBody>
      </p:sp>
      <p:sp>
        <p:nvSpPr>
          <p:cNvPr id="8" name="Rectangle 24"/>
          <p:cNvSpPr>
            <a:spLocks noChangeArrowheads="1"/>
          </p:cNvSpPr>
          <p:nvPr/>
        </p:nvSpPr>
        <p:spPr bwMode="auto">
          <a:xfrm>
            <a:off x="0" y="0"/>
            <a:ext cx="1000125" cy="838200"/>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8456" tIns="49228" rIns="98456" bIns="49228"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17347D"/>
              </a:solidFill>
              <a:effectLst/>
              <a:uLnTx/>
              <a:uFillTx/>
              <a:latin typeface="Arial" panose="020B0604020202020204" pitchFamily="34" charset="0"/>
              <a:ea typeface="宋体" panose="02010600030101010101" pitchFamily="2" charset="-122"/>
              <a:cs typeface="+mn-cs"/>
            </a:endParaRPr>
          </a:p>
        </p:txBody>
      </p:sp>
      <p:sp>
        <p:nvSpPr>
          <p:cNvPr id="9" name="Rectangle 24"/>
          <p:cNvSpPr>
            <a:spLocks noChangeArrowheads="1"/>
          </p:cNvSpPr>
          <p:nvPr/>
        </p:nvSpPr>
        <p:spPr bwMode="gray">
          <a:xfrm>
            <a:off x="1071563" y="0"/>
            <a:ext cx="4286250" cy="838200"/>
          </a:xfrm>
          <a:prstGeom prst="rect">
            <a:avLst/>
          </a:prstGeom>
          <a:solidFill>
            <a:schemeClr val="tx1">
              <a:lumMod val="60000"/>
              <a:lumOff val="40000"/>
            </a:schemeClr>
          </a:solidFill>
          <a:ln w="9525">
            <a:noFill/>
            <a:miter lim="800000"/>
          </a:ln>
          <a:effectLst/>
        </p:spPr>
        <p:txBody>
          <a:bodyPr wrap="none" lIns="98456" tIns="49228" rIns="98456" bIns="49228"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17347D"/>
              </a:solidFill>
              <a:effectLst/>
              <a:uLnTx/>
              <a:uFillTx/>
              <a:latin typeface="Arial" panose="020B0604020202020204" pitchFamily="34" charset="0"/>
              <a:ea typeface="宋体" panose="02010600030101010101" pitchFamily="2" charset="-122"/>
              <a:cs typeface="+mn-cs"/>
            </a:endParaRPr>
          </a:p>
        </p:txBody>
      </p:sp>
      <p:sp>
        <p:nvSpPr>
          <p:cNvPr id="10" name="Rectangle 25" descr="a2"/>
          <p:cNvSpPr>
            <a:spLocks noChangeArrowheads="1"/>
          </p:cNvSpPr>
          <p:nvPr/>
        </p:nvSpPr>
        <p:spPr bwMode="auto">
          <a:xfrm>
            <a:off x="5429250" y="0"/>
            <a:ext cx="1714500" cy="838200"/>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8456" tIns="49228" rIns="98456" bIns="49228"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17347D"/>
              </a:solidFill>
              <a:effectLst/>
              <a:uLnTx/>
              <a:uFillTx/>
              <a:latin typeface="Arial" panose="020B0604020202020204" pitchFamily="34" charset="0"/>
              <a:ea typeface="宋体" panose="02010600030101010101" pitchFamily="2" charset="-122"/>
              <a:cs typeface="+mn-cs"/>
            </a:endParaRPr>
          </a:p>
        </p:txBody>
      </p:sp>
      <p:sp>
        <p:nvSpPr>
          <p:cNvPr id="11" name="Rectangle 26"/>
          <p:cNvSpPr>
            <a:spLocks noChangeArrowheads="1"/>
          </p:cNvSpPr>
          <p:nvPr/>
        </p:nvSpPr>
        <p:spPr bwMode="auto">
          <a:xfrm>
            <a:off x="7215188" y="0"/>
            <a:ext cx="1928813" cy="8382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8456" tIns="49228" rIns="98456" bIns="49228"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17347D"/>
              </a:solidFill>
              <a:effectLst/>
              <a:uLnTx/>
              <a:uFillTx/>
              <a:latin typeface="Arial" panose="020B0604020202020204" pitchFamily="34" charset="0"/>
              <a:ea typeface="宋体" panose="02010600030101010101" pitchFamily="2" charset="-122"/>
              <a:cs typeface="+mn-cs"/>
            </a:endParaRPr>
          </a:p>
        </p:txBody>
      </p:sp>
      <p:sp>
        <p:nvSpPr>
          <p:cNvPr id="15" name="文本占位符 14"/>
          <p:cNvSpPr>
            <a:spLocks noGrp="1"/>
          </p:cNvSpPr>
          <p:nvPr>
            <p:ph type="body" sz="quarter" idx="10"/>
          </p:nvPr>
        </p:nvSpPr>
        <p:spPr>
          <a:xfrm>
            <a:off x="34925" y="115888"/>
            <a:ext cx="965200" cy="649287"/>
          </a:xfrm>
          <a:prstGeom prst="rect">
            <a:avLst/>
          </a:prstGeom>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17" name="文本占位符 16"/>
          <p:cNvSpPr>
            <a:spLocks noGrp="1"/>
          </p:cNvSpPr>
          <p:nvPr>
            <p:ph type="body" sz="quarter" idx="11"/>
          </p:nvPr>
        </p:nvSpPr>
        <p:spPr>
          <a:xfrm>
            <a:off x="1187450" y="115888"/>
            <a:ext cx="4105275" cy="649287"/>
          </a:xfrm>
          <a:prstGeom prst="rect">
            <a:avLst/>
          </a:prstGeom>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19" name="文本占位符 18"/>
          <p:cNvSpPr>
            <a:spLocks noGrp="1"/>
          </p:cNvSpPr>
          <p:nvPr>
            <p:ph type="body" sz="quarter" idx="12"/>
          </p:nvPr>
        </p:nvSpPr>
        <p:spPr>
          <a:xfrm>
            <a:off x="7269163" y="94456"/>
            <a:ext cx="1820862" cy="649287"/>
          </a:xfrm>
          <a:prstGeom prst="rect">
            <a:avLst/>
          </a:prstGeom>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Tree>
  </p:cSld>
  <p:clrMapOvr>
    <a:masterClrMapping/>
  </p:clrMapOvr>
  <p:transition spd="med"/>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showMasterSp="0" userDrawn="1">
  <p:cSld name="标题幻灯片">
    <p:bg>
      <p:bgPr>
        <a:solidFill>
          <a:schemeClr val="bg1"/>
        </a:solidFill>
        <a:effectLst/>
      </p:bgPr>
    </p:bg>
    <p:spTree>
      <p:nvGrpSpPr>
        <p:cNvPr id="1" name=""/>
        <p:cNvGrpSpPr/>
        <p:nvPr/>
      </p:nvGrpSpPr>
      <p:grpSpPr>
        <a:xfrm>
          <a:off x="0" y="0"/>
          <a:ext cx="0" cy="0"/>
          <a:chOff x="0" y="0"/>
          <a:chExt cx="0" cy="0"/>
        </a:xfrm>
      </p:grpSpPr>
      <p:sp>
        <p:nvSpPr>
          <p:cNvPr id="16" name="Rectangle 17" descr="a1"/>
          <p:cNvSpPr>
            <a:spLocks noChangeArrowheads="1"/>
          </p:cNvSpPr>
          <p:nvPr/>
        </p:nvSpPr>
        <p:spPr bwMode="auto">
          <a:xfrm>
            <a:off x="2286000" y="0"/>
            <a:ext cx="2286000" cy="3124200"/>
          </a:xfrm>
          <a:prstGeom prst="rect">
            <a:avLst/>
          </a:pr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17347D"/>
              </a:solidFill>
              <a:effectLst/>
              <a:uLnTx/>
              <a:uFillTx/>
              <a:latin typeface="Arial" panose="020B0604020202020204" pitchFamily="34" charset="0"/>
              <a:ea typeface="宋体" panose="02010600030101010101" pitchFamily="2" charset="-122"/>
              <a:cs typeface="+mn-cs"/>
            </a:endParaRPr>
          </a:p>
        </p:txBody>
      </p:sp>
      <p:sp>
        <p:nvSpPr>
          <p:cNvPr id="17" name="Rectangle 18"/>
          <p:cNvSpPr>
            <a:spLocks noChangeArrowheads="1"/>
          </p:cNvSpPr>
          <p:nvPr/>
        </p:nvSpPr>
        <p:spPr bwMode="auto">
          <a:xfrm>
            <a:off x="0" y="0"/>
            <a:ext cx="2209800" cy="31242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17347D"/>
              </a:solidFill>
              <a:effectLst/>
              <a:uLnTx/>
              <a:uFillTx/>
              <a:latin typeface="Arial" panose="020B0604020202020204" pitchFamily="34" charset="0"/>
              <a:ea typeface="宋体" panose="02010600030101010101" pitchFamily="2" charset="-122"/>
              <a:cs typeface="+mn-cs"/>
            </a:endParaRPr>
          </a:p>
        </p:txBody>
      </p:sp>
      <p:sp>
        <p:nvSpPr>
          <p:cNvPr id="18" name="Rectangle 19"/>
          <p:cNvSpPr>
            <a:spLocks noChangeArrowheads="1"/>
          </p:cNvSpPr>
          <p:nvPr/>
        </p:nvSpPr>
        <p:spPr bwMode="auto">
          <a:xfrm>
            <a:off x="4648200" y="0"/>
            <a:ext cx="2209800" cy="312420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17347D"/>
              </a:solidFill>
              <a:effectLst/>
              <a:uLnTx/>
              <a:uFillTx/>
              <a:latin typeface="Arial" panose="020B0604020202020204" pitchFamily="34" charset="0"/>
              <a:ea typeface="宋体" panose="02010600030101010101" pitchFamily="2" charset="-122"/>
              <a:cs typeface="+mn-cs"/>
            </a:endParaRPr>
          </a:p>
        </p:txBody>
      </p:sp>
      <p:sp>
        <p:nvSpPr>
          <p:cNvPr id="19" name="Rectangle 20" descr="a2"/>
          <p:cNvSpPr>
            <a:spLocks noChangeArrowheads="1"/>
          </p:cNvSpPr>
          <p:nvPr/>
        </p:nvSpPr>
        <p:spPr bwMode="auto">
          <a:xfrm>
            <a:off x="6934200" y="0"/>
            <a:ext cx="2209800" cy="3124200"/>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17347D"/>
              </a:solidFill>
              <a:effectLst/>
              <a:uLnTx/>
              <a:uFillTx/>
              <a:latin typeface="Arial" panose="020B0604020202020204" pitchFamily="34" charset="0"/>
              <a:ea typeface="宋体" panose="02010600030101010101" pitchFamily="2" charset="-122"/>
              <a:cs typeface="+mn-cs"/>
            </a:endParaRPr>
          </a:p>
        </p:txBody>
      </p:sp>
      <p:sp>
        <p:nvSpPr>
          <p:cNvPr id="20" name="Rectangle 21"/>
          <p:cNvSpPr>
            <a:spLocks noChangeArrowheads="1"/>
          </p:cNvSpPr>
          <p:nvPr/>
        </p:nvSpPr>
        <p:spPr bwMode="auto">
          <a:xfrm>
            <a:off x="2286000" y="3124200"/>
            <a:ext cx="6858000" cy="137636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17347D"/>
              </a:solidFill>
              <a:effectLst/>
              <a:uLnTx/>
              <a:uFillTx/>
              <a:latin typeface="Arial" panose="020B0604020202020204" pitchFamily="34" charset="0"/>
              <a:ea typeface="宋体" panose="02010600030101010101" pitchFamily="2" charset="-122"/>
              <a:cs typeface="+mn-cs"/>
            </a:endParaRPr>
          </a:p>
        </p:txBody>
      </p:sp>
      <p:sp>
        <p:nvSpPr>
          <p:cNvPr id="21" name="Rectangle 22"/>
          <p:cNvSpPr>
            <a:spLocks noChangeArrowheads="1"/>
          </p:cNvSpPr>
          <p:nvPr/>
        </p:nvSpPr>
        <p:spPr bwMode="auto">
          <a:xfrm>
            <a:off x="0" y="3124200"/>
            <a:ext cx="9144000" cy="5905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17347D"/>
              </a:solidFill>
              <a:effectLst/>
              <a:uLnTx/>
              <a:uFillTx/>
              <a:latin typeface="Arial" panose="020B0604020202020204" pitchFamily="34" charset="0"/>
              <a:ea typeface="宋体" panose="02010600030101010101" pitchFamily="2" charset="-122"/>
              <a:cs typeface="+mn-cs"/>
            </a:endParaRPr>
          </a:p>
        </p:txBody>
      </p:sp>
      <p:sp>
        <p:nvSpPr>
          <p:cNvPr id="22" name="Text Box 14"/>
          <p:cNvSpPr txBox="1">
            <a:spLocks noChangeArrowheads="1"/>
          </p:cNvSpPr>
          <p:nvPr/>
        </p:nvSpPr>
        <p:spPr bwMode="auto">
          <a:xfrm>
            <a:off x="658813" y="2514600"/>
            <a:ext cx="11985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2800" b="1" i="0" u="none" strike="noStrike" kern="1200" cap="none" spc="0" normalizeH="0" baseline="0" noProof="0">
              <a:ln>
                <a:noFill/>
              </a:ln>
              <a:solidFill>
                <a:srgbClr val="FFFFFF"/>
              </a:solidFill>
              <a:effectLst/>
              <a:uLnTx/>
              <a:uFillTx/>
              <a:latin typeface="Arial Black" panose="020B0A04020102020204" pitchFamily="34" charset="0"/>
              <a:ea typeface="宋体" panose="02010600030101010101" pitchFamily="2" charset="-122"/>
              <a:cs typeface="+mn-cs"/>
            </a:endParaRPr>
          </a:p>
        </p:txBody>
      </p:sp>
      <p:sp>
        <p:nvSpPr>
          <p:cNvPr id="3074" name="Rectangle 2"/>
          <p:cNvSpPr>
            <a:spLocks noGrp="1" noChangeArrowheads="1"/>
          </p:cNvSpPr>
          <p:nvPr>
            <p:ph type="ctrTitle"/>
          </p:nvPr>
        </p:nvSpPr>
        <p:spPr>
          <a:xfrm>
            <a:off x="2438400" y="4929198"/>
            <a:ext cx="6705600" cy="1166818"/>
          </a:xfrm>
        </p:spPr>
        <p:txBody>
          <a:bodyPr/>
          <a:lstStyle>
            <a:lvl1pPr algn="ctr">
              <a:defRPr sz="3600"/>
            </a:lvl1pPr>
          </a:lstStyle>
          <a:p>
            <a:pPr fontAlgn="base"/>
            <a:r>
              <a:rPr lang="zh-CN" altLang="en-US" strike="noStrike" noProof="1"/>
              <a:t>单击此处编辑母版标题样式</a:t>
            </a:r>
            <a:endParaRPr lang="en-US" altLang="zh-CN" strike="noStrike" noProof="1"/>
          </a:p>
        </p:txBody>
      </p:sp>
      <p:sp>
        <p:nvSpPr>
          <p:cNvPr id="23" name="Rectangle 4"/>
          <p:cNvSpPr>
            <a:spLocks noGrp="1" noChangeArrowheads="1"/>
          </p:cNvSpPr>
          <p:nvPr>
            <p:ph type="dt" sz="half" idx="2"/>
          </p:nvPr>
        </p:nvSpPr>
        <p:spPr bwMode="gray">
          <a:xfrm>
            <a:off x="457200" y="6551613"/>
            <a:ext cx="2133600" cy="169863"/>
          </a:xfrm>
          <a:prstGeom prst="rect">
            <a:avLst/>
          </a:prstGeom>
          <a:noFill/>
          <a:ln w="9525">
            <a:noFill/>
            <a:miter lim="800000"/>
          </a:ln>
          <a:effectLst/>
        </p:spPr>
        <p:txBody>
          <a:bodyPr vert="horz" wrap="square" lIns="91440" tIns="45720" rIns="91440" bIns="45720" numCol="1" anchor="t" anchorCtr="0" compatLnSpc="1"/>
          <a:lstStyle>
            <a:lvl1pPr>
              <a:defRPr>
                <a:effectLst/>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17347D"/>
              </a:solidFill>
              <a:effectLst/>
              <a:uLnTx/>
              <a:uFillTx/>
              <a:latin typeface="+mn-lt"/>
              <a:ea typeface="宋体" panose="02010600030101010101" pitchFamily="2" charset="-122"/>
              <a:cs typeface="+mn-cs"/>
            </a:endParaRPr>
          </a:p>
        </p:txBody>
      </p:sp>
      <p:sp>
        <p:nvSpPr>
          <p:cNvPr id="24" name="Rectangle 5"/>
          <p:cNvSpPr>
            <a:spLocks noGrp="1" noChangeArrowheads="1"/>
          </p:cNvSpPr>
          <p:nvPr>
            <p:ph type="ftr" sz="quarter" idx="3"/>
          </p:nvPr>
        </p:nvSpPr>
        <p:spPr bwMode="gray">
          <a:xfrm>
            <a:off x="3124200" y="6553200"/>
            <a:ext cx="2895600" cy="168275"/>
          </a:xfrm>
          <a:prstGeom prst="rect">
            <a:avLst/>
          </a:prstGeom>
          <a:noFill/>
          <a:ln w="9525">
            <a:noFill/>
            <a:miter lim="800000"/>
          </a:ln>
          <a:effectLst/>
        </p:spPr>
        <p:txBody>
          <a:bodyPr vert="horz" wrap="square" lIns="91440" tIns="45720" rIns="91440" bIns="45720" numCol="1" anchor="t" anchorCtr="0" compatLnSpc="1"/>
          <a:lstStyle>
            <a:lvl1pPr algn="ctr">
              <a:defRPr>
                <a:effectLst/>
                <a:latin typeface="+mn-lt"/>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17347D"/>
              </a:solidFill>
              <a:effectLst/>
              <a:uLnTx/>
              <a:uFillTx/>
              <a:latin typeface="+mn-lt"/>
              <a:ea typeface="宋体" panose="02010600030101010101" pitchFamily="2" charset="-122"/>
              <a:cs typeface="+mn-cs"/>
            </a:endParaRPr>
          </a:p>
        </p:txBody>
      </p:sp>
      <p:sp>
        <p:nvSpPr>
          <p:cNvPr id="25" name="Rectangle 6"/>
          <p:cNvSpPr>
            <a:spLocks noGrp="1" noChangeArrowheads="1"/>
          </p:cNvSpPr>
          <p:nvPr>
            <p:ph type="sldNum" sz="quarter" idx="4"/>
          </p:nvPr>
        </p:nvSpPr>
        <p:spPr bwMode="gray">
          <a:xfrm>
            <a:off x="6553200" y="6553200"/>
            <a:ext cx="2133600" cy="168275"/>
          </a:xfrm>
          <a:prstGeom prst="rect">
            <a:avLst/>
          </a:prstGeom>
          <a:noFill/>
          <a:ln w="9525">
            <a:noFill/>
            <a:miter lim="800000"/>
          </a:ln>
          <a:effectLst/>
        </p:spPr>
        <p:txBody>
          <a:bodyPr vert="horz" wrap="square" lIns="91440" tIns="45720" rIns="91440" bIns="45720" numCol="1" anchor="t" anchorCtr="0" compatLnSpc="1"/>
          <a:p>
            <a:pPr algn="r" fontAlgn="base"/>
            <a:fld id="{9A0DB2DC-4C9A-4742-B13C-FB6460FD3503}" type="slidenum">
              <a:rPr lang="en-US" altLang="zh-CN" strike="noStrike" noProof="1" dirty="0">
                <a:latin typeface="Verdana" panose="020B0604030504040204" pitchFamily="34" charset="0"/>
                <a:ea typeface="宋体" panose="02010600030101010101" pitchFamily="2" charset="-122"/>
                <a:cs typeface="+mn-cs"/>
              </a:rPr>
            </a:fld>
            <a:endParaRPr lang="en-US" altLang="zh-CN" strike="noStrike" noProof="1" dirty="0">
              <a:latin typeface="Verdana" panose="020B0604030504040204" pitchFamily="34" charset="0"/>
            </a:endParaRPr>
          </a:p>
        </p:txBody>
      </p:sp>
    </p:spTree>
  </p:cSld>
  <p:clrMapOvr>
    <a:masterClrMapping/>
  </p:clrMapOvr>
  <p:transition spd="med">
    <p:push/>
  </p:transition>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16" name="日期占位符 3"/>
          <p:cNvSpPr>
            <a:spLocks noGrp="1"/>
          </p:cNvSpPr>
          <p:nvPr>
            <p:ph type="dt" sz="half" idx="2"/>
          </p:nvPr>
        </p:nvSpPr>
        <p:spPr bwMode="auto">
          <a:xfrm>
            <a:off x="457200" y="6461125"/>
            <a:ext cx="2133600" cy="320675"/>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rPr>
              <a:t>www.themegallery.com</a:t>
            </a:r>
            <a:endPar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endParaRPr>
          </a:p>
        </p:txBody>
      </p:sp>
      <p:sp>
        <p:nvSpPr>
          <p:cNvPr id="17" name="页脚占位符 4"/>
          <p:cNvSpPr>
            <a:spLocks noGrp="1"/>
          </p:cNvSpPr>
          <p:nvPr>
            <p:ph type="ftr" sz="quarter" idx="3"/>
          </p:nvPr>
        </p:nvSpPr>
        <p:spPr bwMode="auto">
          <a:xfrm>
            <a:off x="5867400" y="6477000"/>
            <a:ext cx="2895600" cy="320675"/>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rPr>
              <a:t>龙岗区城市更新文件</a:t>
            </a:r>
            <a:endPar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endParaRPr>
          </a:p>
        </p:txBody>
      </p:sp>
      <p:sp>
        <p:nvSpPr>
          <p:cNvPr id="18" name="灯片编号占位符 5"/>
          <p:cNvSpPr>
            <a:spLocks noGrp="1"/>
          </p:cNvSpPr>
          <p:nvPr>
            <p:ph type="sldNum" sz="quarter" idx="4"/>
          </p:nvPr>
        </p:nvSpPr>
        <p:spPr bwMode="auto">
          <a:xfrm>
            <a:off x="3124200" y="6477000"/>
            <a:ext cx="2133600" cy="320675"/>
          </a:xfrm>
          <a:prstGeom prst="rect">
            <a:avLst/>
          </a:prstGeom>
          <a:noFill/>
          <a:ln w="9525">
            <a:noFill/>
            <a:miter lim="800000"/>
          </a:ln>
          <a:effectLst/>
        </p:spPr>
        <p:txBody>
          <a:bodyPr vert="horz" wrap="square" lIns="91440" tIns="45720" rIns="91440" bIns="45720" numCol="1" anchor="t" anchorCtr="0" compatLnSpc="1"/>
          <a:p>
            <a:pPr algn="ctr" fontAlgn="base"/>
            <a:fld id="{9A0DB2DC-4C9A-4742-B13C-FB6460FD3503}" type="slidenum">
              <a:rPr lang="en-US" altLang="zh-CN" strike="noStrike" noProof="1" dirty="0">
                <a:latin typeface="Verdana" panose="020B0604030504040204" pitchFamily="34" charset="0"/>
                <a:ea typeface="宋体" panose="02010600030101010101" pitchFamily="2" charset="-122"/>
                <a:cs typeface="+mn-cs"/>
              </a:rPr>
            </a:fld>
            <a:endParaRPr lang="en-US" altLang="zh-CN" strike="noStrike" noProof="1" dirty="0">
              <a:latin typeface="Verdana" panose="020B0604030504040204" pitchFamily="34" charset="0"/>
            </a:endParaRPr>
          </a:p>
        </p:txBody>
      </p:sp>
    </p:spTree>
  </p:cSld>
  <p:clrMapOvr>
    <a:masterClrMapping/>
  </p:clrMapOvr>
  <p:transition spd="med">
    <p:push/>
  </p:transition>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pPr fontAlgn="base"/>
            <a:r>
              <a:rPr lang="zh-CN" altLang="en-US" strike="noStrike" noProof="1"/>
              <a:t>单击此处编辑母版标题样式</a:t>
            </a:r>
            <a:endParaRPr lang="zh-CN" altLang="en-US" strike="noStrike"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a:t>单击此处编辑母版文本样式</a:t>
            </a:r>
            <a:endParaRPr lang="zh-CN" altLang="en-US" strike="noStrike" noProof="1"/>
          </a:p>
        </p:txBody>
      </p:sp>
      <p:sp>
        <p:nvSpPr>
          <p:cNvPr id="16" name="日期占位符 3"/>
          <p:cNvSpPr>
            <a:spLocks noGrp="1"/>
          </p:cNvSpPr>
          <p:nvPr>
            <p:ph type="dt" sz="half" idx="2"/>
          </p:nvPr>
        </p:nvSpPr>
        <p:spPr bwMode="auto">
          <a:xfrm>
            <a:off x="457200" y="6461125"/>
            <a:ext cx="2133600" cy="320675"/>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rPr>
              <a:t>www.themegallery.com</a:t>
            </a:r>
            <a:endPar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endParaRPr>
          </a:p>
        </p:txBody>
      </p:sp>
      <p:sp>
        <p:nvSpPr>
          <p:cNvPr id="17" name="页脚占位符 4"/>
          <p:cNvSpPr>
            <a:spLocks noGrp="1"/>
          </p:cNvSpPr>
          <p:nvPr>
            <p:ph type="ftr" sz="quarter" idx="3"/>
          </p:nvPr>
        </p:nvSpPr>
        <p:spPr bwMode="auto">
          <a:xfrm>
            <a:off x="5867400" y="6477000"/>
            <a:ext cx="2895600" cy="320675"/>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rPr>
              <a:t>龙岗区城市更新文件</a:t>
            </a:r>
            <a:endPar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endParaRPr>
          </a:p>
        </p:txBody>
      </p:sp>
      <p:sp>
        <p:nvSpPr>
          <p:cNvPr id="18" name="灯片编号占位符 5"/>
          <p:cNvSpPr>
            <a:spLocks noGrp="1"/>
          </p:cNvSpPr>
          <p:nvPr>
            <p:ph type="sldNum" sz="quarter" idx="4"/>
          </p:nvPr>
        </p:nvSpPr>
        <p:spPr bwMode="auto">
          <a:xfrm>
            <a:off x="3124200" y="6477000"/>
            <a:ext cx="2133600" cy="320675"/>
          </a:xfrm>
          <a:prstGeom prst="rect">
            <a:avLst/>
          </a:prstGeom>
          <a:noFill/>
          <a:ln w="9525">
            <a:noFill/>
            <a:miter lim="800000"/>
          </a:ln>
          <a:effectLst/>
        </p:spPr>
        <p:txBody>
          <a:bodyPr vert="horz" wrap="square" lIns="91440" tIns="45720" rIns="91440" bIns="45720" numCol="1" anchor="t" anchorCtr="0" compatLnSpc="1"/>
          <a:p>
            <a:pPr algn="ctr" fontAlgn="base"/>
            <a:fld id="{9A0DB2DC-4C9A-4742-B13C-FB6460FD3503}" type="slidenum">
              <a:rPr lang="en-US" altLang="zh-CN" strike="noStrike" noProof="1" dirty="0">
                <a:latin typeface="Verdana" panose="020B0604030504040204" pitchFamily="34" charset="0"/>
                <a:ea typeface="宋体" panose="02010600030101010101" pitchFamily="2" charset="-122"/>
                <a:cs typeface="+mn-cs"/>
              </a:rPr>
            </a:fld>
            <a:endParaRPr lang="en-US" altLang="zh-CN" strike="noStrike" noProof="1" dirty="0">
              <a:latin typeface="Verdana" panose="020B0604030504040204" pitchFamily="34" charset="0"/>
            </a:endParaRPr>
          </a:p>
        </p:txBody>
      </p:sp>
    </p:spTree>
  </p:cSld>
  <p:clrMapOvr>
    <a:masterClrMapping/>
  </p:clrMapOvr>
  <p:transition spd="med">
    <p:push/>
  </p:transition>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sz="half" idx="1"/>
          </p:nvPr>
        </p:nvSpPr>
        <p:spPr>
          <a:xfrm>
            <a:off x="457200" y="1419225"/>
            <a:ext cx="4038600" cy="4879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内容占位符 3"/>
          <p:cNvSpPr>
            <a:spLocks noGrp="1"/>
          </p:cNvSpPr>
          <p:nvPr>
            <p:ph sz="half" idx="2"/>
          </p:nvPr>
        </p:nvSpPr>
        <p:spPr>
          <a:xfrm>
            <a:off x="4648200" y="1419225"/>
            <a:ext cx="4038600" cy="4879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16" name="日期占位符 4"/>
          <p:cNvSpPr>
            <a:spLocks noGrp="1"/>
          </p:cNvSpPr>
          <p:nvPr>
            <p:ph type="dt" sz="half" idx="12"/>
          </p:nvPr>
        </p:nvSpPr>
        <p:spPr bwMode="auto">
          <a:xfrm>
            <a:off x="457200" y="6461125"/>
            <a:ext cx="2133600" cy="320675"/>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rPr>
              <a:t>www.themegallery.com</a:t>
            </a:r>
            <a:endPar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endParaRPr>
          </a:p>
        </p:txBody>
      </p:sp>
      <p:sp>
        <p:nvSpPr>
          <p:cNvPr id="17" name="页脚占位符 5"/>
          <p:cNvSpPr>
            <a:spLocks noGrp="1"/>
          </p:cNvSpPr>
          <p:nvPr>
            <p:ph type="ftr" sz="quarter" idx="3"/>
          </p:nvPr>
        </p:nvSpPr>
        <p:spPr bwMode="auto">
          <a:xfrm>
            <a:off x="5867400" y="6477000"/>
            <a:ext cx="2895600" cy="320675"/>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rPr>
              <a:t>龙岗区城市更新文件</a:t>
            </a:r>
            <a:endPar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endParaRPr>
          </a:p>
        </p:txBody>
      </p:sp>
      <p:sp>
        <p:nvSpPr>
          <p:cNvPr id="18" name="灯片编号占位符 6"/>
          <p:cNvSpPr>
            <a:spLocks noGrp="1"/>
          </p:cNvSpPr>
          <p:nvPr>
            <p:ph type="sldNum" sz="quarter" idx="4"/>
          </p:nvPr>
        </p:nvSpPr>
        <p:spPr bwMode="auto">
          <a:xfrm>
            <a:off x="3124200" y="6477000"/>
            <a:ext cx="2133600" cy="320675"/>
          </a:xfrm>
          <a:prstGeom prst="rect">
            <a:avLst/>
          </a:prstGeom>
          <a:noFill/>
          <a:ln w="9525">
            <a:noFill/>
            <a:miter lim="800000"/>
          </a:ln>
          <a:effectLst/>
        </p:spPr>
        <p:txBody>
          <a:bodyPr vert="horz" wrap="square" lIns="91440" tIns="45720" rIns="91440" bIns="45720" numCol="1" anchor="t" anchorCtr="0" compatLnSpc="1"/>
          <a:p>
            <a:pPr algn="ctr" fontAlgn="base"/>
            <a:fld id="{9A0DB2DC-4C9A-4742-B13C-FB6460FD3503}" type="slidenum">
              <a:rPr lang="en-US" altLang="zh-CN" strike="noStrike" noProof="1" dirty="0">
                <a:latin typeface="Verdana" panose="020B0604030504040204" pitchFamily="34" charset="0"/>
                <a:ea typeface="宋体" panose="02010600030101010101" pitchFamily="2" charset="-122"/>
                <a:cs typeface="+mn-cs"/>
              </a:rPr>
            </a:fld>
            <a:endParaRPr lang="en-US" altLang="zh-CN" strike="noStrike" noProof="1" dirty="0">
              <a:latin typeface="Verdana" panose="020B0604030504040204" pitchFamily="34" charset="0"/>
            </a:endParaRPr>
          </a:p>
        </p:txBody>
      </p:sp>
    </p:spTree>
  </p:cSld>
  <p:clrMapOvr>
    <a:masterClrMapping/>
  </p:clrMapOvr>
  <p:transition spd="med">
    <p:push/>
  </p:transition>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pPr fontAlgn="base"/>
            <a:r>
              <a:rPr lang="zh-CN" altLang="en-US" strike="noStrike" noProof="1"/>
              <a:t>单击此处编辑母版标题样式</a:t>
            </a:r>
            <a:endParaRPr lang="zh-CN" altLang="en-US" strike="noStrike"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a:t>单击此处编辑母版文本样式</a:t>
            </a:r>
            <a:endParaRPr lang="zh-CN" altLang="en-US" strike="noStrike" noProof="1"/>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a:t>单击此处编辑母版文本样式</a:t>
            </a:r>
            <a:endParaRPr lang="zh-CN" altLang="en-US" strike="noStrike" noProof="1"/>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16" name="日期占位符 6"/>
          <p:cNvSpPr>
            <a:spLocks noGrp="1"/>
          </p:cNvSpPr>
          <p:nvPr>
            <p:ph type="dt" sz="half" idx="12"/>
          </p:nvPr>
        </p:nvSpPr>
        <p:spPr bwMode="auto">
          <a:xfrm>
            <a:off x="457200" y="6461125"/>
            <a:ext cx="2133600" cy="320675"/>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rPr>
              <a:t>www.themegallery.com</a:t>
            </a:r>
            <a:endPar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endParaRPr>
          </a:p>
        </p:txBody>
      </p:sp>
      <p:sp>
        <p:nvSpPr>
          <p:cNvPr id="17" name="页脚占位符 7"/>
          <p:cNvSpPr>
            <a:spLocks noGrp="1"/>
          </p:cNvSpPr>
          <p:nvPr>
            <p:ph type="ftr" sz="quarter" idx="13"/>
          </p:nvPr>
        </p:nvSpPr>
        <p:spPr bwMode="auto">
          <a:xfrm>
            <a:off x="5867400" y="6477000"/>
            <a:ext cx="2895600" cy="320675"/>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rPr>
              <a:t>龙岗区城市更新文件</a:t>
            </a:r>
            <a:endPar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endParaRPr>
          </a:p>
        </p:txBody>
      </p:sp>
      <p:sp>
        <p:nvSpPr>
          <p:cNvPr id="18" name="灯片编号占位符 8"/>
          <p:cNvSpPr>
            <a:spLocks noGrp="1"/>
          </p:cNvSpPr>
          <p:nvPr>
            <p:ph type="sldNum" sz="quarter" idx="14"/>
          </p:nvPr>
        </p:nvSpPr>
        <p:spPr bwMode="auto">
          <a:xfrm>
            <a:off x="3124200" y="6477000"/>
            <a:ext cx="2133600" cy="320675"/>
          </a:xfrm>
          <a:prstGeom prst="rect">
            <a:avLst/>
          </a:prstGeom>
          <a:noFill/>
          <a:ln w="9525">
            <a:noFill/>
            <a:miter lim="800000"/>
          </a:ln>
          <a:effectLst/>
        </p:spPr>
        <p:txBody>
          <a:bodyPr vert="horz" wrap="square" lIns="91440" tIns="45720" rIns="91440" bIns="45720" numCol="1" anchor="t" anchorCtr="0" compatLnSpc="1"/>
          <a:p>
            <a:pPr algn="ctr" fontAlgn="base"/>
            <a:fld id="{9A0DB2DC-4C9A-4742-B13C-FB6460FD3503}" type="slidenum">
              <a:rPr lang="en-US" altLang="zh-CN" strike="noStrike" noProof="1" dirty="0">
                <a:latin typeface="Verdana" panose="020B0604030504040204" pitchFamily="34" charset="0"/>
                <a:ea typeface="宋体" panose="02010600030101010101" pitchFamily="2" charset="-122"/>
                <a:cs typeface="+mn-cs"/>
              </a:rPr>
            </a:fld>
            <a:endParaRPr lang="en-US" altLang="zh-CN" strike="noStrike" noProof="1" dirty="0">
              <a:latin typeface="Verdana" panose="020B0604030504040204" pitchFamily="34" charset="0"/>
            </a:endParaRPr>
          </a:p>
        </p:txBody>
      </p:sp>
    </p:spTree>
  </p:cSld>
  <p:clrMapOvr>
    <a:masterClrMapping/>
  </p:clrMapOvr>
  <p:transition spd="med">
    <p:push/>
  </p:transition>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16" name="日期占位符 2"/>
          <p:cNvSpPr>
            <a:spLocks noGrp="1"/>
          </p:cNvSpPr>
          <p:nvPr>
            <p:ph type="dt" sz="half" idx="2"/>
          </p:nvPr>
        </p:nvSpPr>
        <p:spPr bwMode="auto">
          <a:xfrm>
            <a:off x="457200" y="6461125"/>
            <a:ext cx="2133600" cy="320675"/>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rPr>
              <a:t>www.themegallery.com</a:t>
            </a:r>
            <a:endPar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endParaRPr>
          </a:p>
        </p:txBody>
      </p:sp>
      <p:sp>
        <p:nvSpPr>
          <p:cNvPr id="17" name="页脚占位符 3"/>
          <p:cNvSpPr>
            <a:spLocks noGrp="1"/>
          </p:cNvSpPr>
          <p:nvPr>
            <p:ph type="ftr" sz="quarter" idx="3"/>
          </p:nvPr>
        </p:nvSpPr>
        <p:spPr bwMode="auto">
          <a:xfrm>
            <a:off x="5867400" y="6477000"/>
            <a:ext cx="2895600" cy="320675"/>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rPr>
              <a:t>龙岗区城市更新文件</a:t>
            </a:r>
            <a:endPar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endParaRPr>
          </a:p>
        </p:txBody>
      </p:sp>
      <p:sp>
        <p:nvSpPr>
          <p:cNvPr id="18" name="灯片编号占位符 4"/>
          <p:cNvSpPr>
            <a:spLocks noGrp="1"/>
          </p:cNvSpPr>
          <p:nvPr>
            <p:ph type="sldNum" sz="quarter" idx="4"/>
          </p:nvPr>
        </p:nvSpPr>
        <p:spPr bwMode="auto">
          <a:xfrm>
            <a:off x="3124200" y="6477000"/>
            <a:ext cx="2133600" cy="320675"/>
          </a:xfrm>
          <a:prstGeom prst="rect">
            <a:avLst/>
          </a:prstGeom>
          <a:noFill/>
          <a:ln w="9525">
            <a:noFill/>
            <a:miter lim="800000"/>
          </a:ln>
          <a:effectLst/>
        </p:spPr>
        <p:txBody>
          <a:bodyPr vert="horz" wrap="square" lIns="91440" tIns="45720" rIns="91440" bIns="45720" numCol="1" anchor="t" anchorCtr="0" compatLnSpc="1"/>
          <a:p>
            <a:pPr algn="ctr" fontAlgn="base"/>
            <a:fld id="{9A0DB2DC-4C9A-4742-B13C-FB6460FD3503}" type="slidenum">
              <a:rPr lang="en-US" altLang="zh-CN" strike="noStrike" noProof="1" dirty="0">
                <a:latin typeface="Verdana" panose="020B0604030504040204" pitchFamily="34" charset="0"/>
                <a:ea typeface="宋体" panose="02010600030101010101" pitchFamily="2" charset="-122"/>
                <a:cs typeface="+mn-cs"/>
              </a:rPr>
            </a:fld>
            <a:endParaRPr lang="en-US" altLang="zh-CN" strike="noStrike" noProof="1" dirty="0">
              <a:latin typeface="Verdana" panose="020B0604030504040204" pitchFamily="34" charset="0"/>
            </a:endParaRPr>
          </a:p>
        </p:txBody>
      </p:sp>
    </p:spTree>
  </p:cSld>
  <p:clrMapOvr>
    <a:masterClrMapping/>
  </p:clrMapOvr>
  <p:transition spd="med">
    <p:push/>
  </p:transition>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16" name="日期占位符 1"/>
          <p:cNvSpPr>
            <a:spLocks noGrp="1"/>
          </p:cNvSpPr>
          <p:nvPr>
            <p:ph type="dt" sz="half" idx="2"/>
          </p:nvPr>
        </p:nvSpPr>
        <p:spPr bwMode="auto">
          <a:xfrm>
            <a:off x="457200" y="6461125"/>
            <a:ext cx="2133600" cy="320675"/>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rPr>
              <a:t>www.themegallery.com</a:t>
            </a:r>
            <a:endPar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endParaRPr>
          </a:p>
        </p:txBody>
      </p:sp>
      <p:sp>
        <p:nvSpPr>
          <p:cNvPr id="17" name="页脚占位符 2"/>
          <p:cNvSpPr>
            <a:spLocks noGrp="1"/>
          </p:cNvSpPr>
          <p:nvPr>
            <p:ph type="ftr" sz="quarter" idx="3"/>
          </p:nvPr>
        </p:nvSpPr>
        <p:spPr bwMode="auto">
          <a:xfrm>
            <a:off x="5867400" y="6477000"/>
            <a:ext cx="2895600" cy="320675"/>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rPr>
              <a:t>龙岗区城市更新文件</a:t>
            </a:r>
            <a:endPar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endParaRPr>
          </a:p>
        </p:txBody>
      </p:sp>
      <p:sp>
        <p:nvSpPr>
          <p:cNvPr id="18" name="灯片编号占位符 3"/>
          <p:cNvSpPr>
            <a:spLocks noGrp="1"/>
          </p:cNvSpPr>
          <p:nvPr>
            <p:ph type="sldNum" sz="quarter" idx="4"/>
          </p:nvPr>
        </p:nvSpPr>
        <p:spPr bwMode="auto">
          <a:xfrm>
            <a:off x="3124200" y="6477000"/>
            <a:ext cx="2133600" cy="320675"/>
          </a:xfrm>
          <a:prstGeom prst="rect">
            <a:avLst/>
          </a:prstGeom>
          <a:noFill/>
          <a:ln w="9525">
            <a:noFill/>
            <a:miter lim="800000"/>
          </a:ln>
          <a:effectLst/>
        </p:spPr>
        <p:txBody>
          <a:bodyPr vert="horz" wrap="square" lIns="91440" tIns="45720" rIns="91440" bIns="45720" numCol="1" anchor="t" anchorCtr="0" compatLnSpc="1"/>
          <a:p>
            <a:pPr algn="ctr" fontAlgn="base"/>
            <a:fld id="{9A0DB2DC-4C9A-4742-B13C-FB6460FD3503}" type="slidenum">
              <a:rPr lang="en-US" altLang="zh-CN" strike="noStrike" noProof="1" dirty="0">
                <a:latin typeface="Verdana" panose="020B0604030504040204" pitchFamily="34" charset="0"/>
                <a:ea typeface="宋体" panose="02010600030101010101" pitchFamily="2" charset="-122"/>
                <a:cs typeface="+mn-cs"/>
              </a:rPr>
            </a:fld>
            <a:endParaRPr lang="en-US" altLang="zh-CN" strike="noStrike" noProof="1" dirty="0">
              <a:latin typeface="Verdana" panose="020B0604030504040204" pitchFamily="34" charset="0"/>
            </a:endParaRPr>
          </a:p>
        </p:txBody>
      </p:sp>
    </p:spTree>
  </p:cSld>
  <p:clrMapOvr>
    <a:masterClrMapping/>
  </p:clrMapOvr>
  <p:transition spd="med">
    <p:push/>
  </p:transition>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262799"/>
            <a:ext cx="7886700" cy="771649"/>
          </a:xfrm>
        </p:spPr>
        <p:txBody>
          <a:bodyPr>
            <a:normAutofit/>
          </a:bodyPr>
          <a:lstStyle>
            <a:lvl1pPr>
              <a:defRPr sz="2800" b="1"/>
            </a:lvl1p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idx="1"/>
          </p:nvPr>
        </p:nvSpPr>
        <p:spPr>
          <a:xfrm>
            <a:off x="628650" y="1123200"/>
            <a:ext cx="7886700" cy="5144400"/>
          </a:xfrm>
        </p:spPr>
        <p:txBody>
          <a:bodyPr/>
          <a:lstStyle/>
          <a:p>
            <a:pPr lvl="0" fontAlgn="base"/>
            <a:r>
              <a:rPr lang="zh-CN" altLang="en-US" strike="noStrike" noProof="1"/>
              <a:t>单击此处编辑母版文本样式</a:t>
            </a:r>
            <a:endParaRPr lang="en-US" altLang="zh-CN" strike="noStrike" noProof="1"/>
          </a:p>
          <a:p>
            <a:pPr lvl="1" fontAlgn="base"/>
            <a:r>
              <a:rPr lang="zh-CN" altLang="en-US" strike="noStrike" noProof="1"/>
              <a:t>第二级</a:t>
            </a:r>
            <a:endParaRPr lang="en-US" altLang="zh-CN" strike="noStrike" noProof="1"/>
          </a:p>
          <a:p>
            <a:pPr lvl="2" fontAlgn="base"/>
            <a:r>
              <a:rPr lang="zh-CN" altLang="en-US" strike="noStrike" noProof="1"/>
              <a:t>第三级</a:t>
            </a:r>
            <a:endParaRPr lang="en-US" altLang="zh-CN" strike="noStrike" noProof="1"/>
          </a:p>
          <a:p>
            <a:pPr lvl="3" fontAlgn="base"/>
            <a:r>
              <a:rPr lang="zh-CN" altLang="en-US" strike="noStrike" noProof="1"/>
              <a:t>第四级</a:t>
            </a:r>
            <a:endParaRPr lang="en-US" altLang="zh-CN" strike="noStrike" noProof="1"/>
          </a:p>
          <a:p>
            <a:pPr lvl="4" fontAlgn="base"/>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en-US" sz="1200" b="0" i="0" u="none" strike="noStrike" kern="1200" cap="none" spc="0" normalizeH="0" baseline="0" noProof="1">
              <a:ln>
                <a:noFill/>
              </a:ln>
              <a:solidFill>
                <a:srgbClr val="FFFFFF"/>
              </a:solidFill>
              <a:effectLst/>
              <a:uLnTx/>
              <a:uFillTx/>
              <a:latin typeface="Arial" panose="020B0604020202020204" pitchFamily="34" charset="0"/>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latin typeface="Arial" panose="020B0604020202020204" pitchFamily="34" charset="0"/>
            </a:endParaRPr>
          </a:p>
        </p:txBody>
      </p:sp>
    </p:spTree>
  </p:cSld>
  <p:clrMapOvr>
    <a:masterClrMapping/>
  </p:clrMapOvr>
  <p:transition spd="med">
    <p:push/>
  </p:transition>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a:t>单击此处编辑母版文本样式</a:t>
            </a:r>
            <a:endParaRPr lang="zh-CN" altLang="en-US" strike="noStrike" noProof="1"/>
          </a:p>
        </p:txBody>
      </p:sp>
      <p:sp>
        <p:nvSpPr>
          <p:cNvPr id="16" name="日期占位符 4"/>
          <p:cNvSpPr>
            <a:spLocks noGrp="1"/>
          </p:cNvSpPr>
          <p:nvPr>
            <p:ph type="dt" sz="half" idx="12"/>
          </p:nvPr>
        </p:nvSpPr>
        <p:spPr bwMode="auto">
          <a:xfrm>
            <a:off x="457200" y="6461125"/>
            <a:ext cx="2133600" cy="320675"/>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rPr>
              <a:t>www.themegallery.com</a:t>
            </a:r>
            <a:endPar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endParaRPr>
          </a:p>
        </p:txBody>
      </p:sp>
      <p:sp>
        <p:nvSpPr>
          <p:cNvPr id="17" name="页脚占位符 5"/>
          <p:cNvSpPr>
            <a:spLocks noGrp="1"/>
          </p:cNvSpPr>
          <p:nvPr>
            <p:ph type="ftr" sz="quarter" idx="3"/>
          </p:nvPr>
        </p:nvSpPr>
        <p:spPr bwMode="auto">
          <a:xfrm>
            <a:off x="5867400" y="6477000"/>
            <a:ext cx="2895600" cy="320675"/>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rPr>
              <a:t>龙岗区城市更新文件</a:t>
            </a:r>
            <a:endPar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endParaRPr>
          </a:p>
        </p:txBody>
      </p:sp>
      <p:sp>
        <p:nvSpPr>
          <p:cNvPr id="18" name="灯片编号占位符 6"/>
          <p:cNvSpPr>
            <a:spLocks noGrp="1"/>
          </p:cNvSpPr>
          <p:nvPr>
            <p:ph type="sldNum" sz="quarter" idx="4"/>
          </p:nvPr>
        </p:nvSpPr>
        <p:spPr bwMode="auto">
          <a:xfrm>
            <a:off x="3124200" y="6477000"/>
            <a:ext cx="2133600" cy="320675"/>
          </a:xfrm>
          <a:prstGeom prst="rect">
            <a:avLst/>
          </a:prstGeom>
          <a:noFill/>
          <a:ln w="9525">
            <a:noFill/>
            <a:miter lim="800000"/>
          </a:ln>
          <a:effectLst/>
        </p:spPr>
        <p:txBody>
          <a:bodyPr vert="horz" wrap="square" lIns="91440" tIns="45720" rIns="91440" bIns="45720" numCol="1" anchor="t" anchorCtr="0" compatLnSpc="1"/>
          <a:p>
            <a:pPr algn="ctr" fontAlgn="base"/>
            <a:fld id="{9A0DB2DC-4C9A-4742-B13C-FB6460FD3503}" type="slidenum">
              <a:rPr lang="en-US" altLang="zh-CN" strike="noStrike" noProof="1" dirty="0">
                <a:latin typeface="Verdana" panose="020B0604030504040204" pitchFamily="34" charset="0"/>
                <a:ea typeface="宋体" panose="02010600030101010101" pitchFamily="2" charset="-122"/>
                <a:cs typeface="+mn-cs"/>
              </a:rPr>
            </a:fld>
            <a:endParaRPr lang="en-US" altLang="zh-CN" strike="noStrike" noProof="1" dirty="0">
              <a:latin typeface="Verdana" panose="020B0604030504040204" pitchFamily="34" charset="0"/>
            </a:endParaRPr>
          </a:p>
        </p:txBody>
      </p:sp>
    </p:spTree>
  </p:cSld>
  <p:clrMapOvr>
    <a:masterClrMapping/>
  </p:clrMapOvr>
  <p:transition spd="med">
    <p:push/>
  </p:transition>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pPr fontAlgn="base"/>
            <a:r>
              <a:rPr lang="zh-CN" altLang="en-US" strike="noStrike" noProof="1"/>
              <a:t>单击此处编辑母版标题样式</a:t>
            </a:r>
            <a:endParaRPr lang="zh-CN" altLang="en-US" strike="noStrike" noProof="1"/>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zh-CN" altLang="en-US" sz="3200" b="0" i="0" u="none" strike="noStrike" kern="0" cap="none" spc="0" normalizeH="0" baseline="0" noProof="0">
                <a:ln>
                  <a:noFill/>
                </a:ln>
                <a:solidFill>
                  <a:schemeClr val="tx1"/>
                </a:solidFill>
                <a:effectLst/>
                <a:uLnTx/>
                <a:uFillTx/>
                <a:latin typeface="+mn-lt"/>
                <a:ea typeface="+mn-ea"/>
                <a:cs typeface="Arial" panose="020B0604020202020204" pitchFamily="34" charset="0"/>
              </a:rPr>
              <a:t>单击图标添加图片</a:t>
            </a:r>
            <a:endParaRPr kumimoji="0" lang="zh-CN" altLang="en-US" sz="3200" b="0" i="0" u="none" strike="noStrike" kern="0" cap="none" spc="0" normalizeH="0" baseline="0" noProof="0">
              <a:ln>
                <a:noFill/>
              </a:ln>
              <a:solidFill>
                <a:schemeClr val="tx1"/>
              </a:solidFill>
              <a:effectLst/>
              <a:uLnTx/>
              <a:uFillTx/>
              <a:latin typeface="+mn-lt"/>
              <a:ea typeface="+mn-ea"/>
              <a:cs typeface="Arial" panose="020B0604020202020204" pitchFamily="34" charset="0"/>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a:t>单击此处编辑母版文本样式</a:t>
            </a:r>
            <a:endParaRPr lang="zh-CN" altLang="en-US" strike="noStrike" noProof="1"/>
          </a:p>
        </p:txBody>
      </p:sp>
      <p:sp>
        <p:nvSpPr>
          <p:cNvPr id="16" name="日期占位符 4"/>
          <p:cNvSpPr>
            <a:spLocks noGrp="1"/>
          </p:cNvSpPr>
          <p:nvPr>
            <p:ph type="dt" sz="half" idx="12"/>
          </p:nvPr>
        </p:nvSpPr>
        <p:spPr bwMode="auto">
          <a:xfrm>
            <a:off x="457200" y="6461125"/>
            <a:ext cx="2133600" cy="320675"/>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rPr>
              <a:t>www.themegallery.com</a:t>
            </a:r>
            <a:endPar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endParaRPr>
          </a:p>
        </p:txBody>
      </p:sp>
      <p:sp>
        <p:nvSpPr>
          <p:cNvPr id="17" name="页脚占位符 5"/>
          <p:cNvSpPr>
            <a:spLocks noGrp="1"/>
          </p:cNvSpPr>
          <p:nvPr>
            <p:ph type="ftr" sz="quarter" idx="3"/>
          </p:nvPr>
        </p:nvSpPr>
        <p:spPr bwMode="auto">
          <a:xfrm>
            <a:off x="5867400" y="6477000"/>
            <a:ext cx="2895600" cy="320675"/>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rPr>
              <a:t>龙岗区城市更新文件</a:t>
            </a:r>
            <a:endPar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endParaRPr>
          </a:p>
        </p:txBody>
      </p:sp>
      <p:sp>
        <p:nvSpPr>
          <p:cNvPr id="18" name="灯片编号占位符 6"/>
          <p:cNvSpPr>
            <a:spLocks noGrp="1"/>
          </p:cNvSpPr>
          <p:nvPr>
            <p:ph type="sldNum" sz="quarter" idx="4"/>
          </p:nvPr>
        </p:nvSpPr>
        <p:spPr bwMode="auto">
          <a:xfrm>
            <a:off x="3124200" y="6477000"/>
            <a:ext cx="2133600" cy="320675"/>
          </a:xfrm>
          <a:prstGeom prst="rect">
            <a:avLst/>
          </a:prstGeom>
          <a:noFill/>
          <a:ln w="9525">
            <a:noFill/>
            <a:miter lim="800000"/>
          </a:ln>
          <a:effectLst/>
        </p:spPr>
        <p:txBody>
          <a:bodyPr vert="horz" wrap="square" lIns="91440" tIns="45720" rIns="91440" bIns="45720" numCol="1" anchor="t" anchorCtr="0" compatLnSpc="1"/>
          <a:p>
            <a:pPr algn="ctr" fontAlgn="base"/>
            <a:fld id="{9A0DB2DC-4C9A-4742-B13C-FB6460FD3503}" type="slidenum">
              <a:rPr lang="en-US" altLang="zh-CN" strike="noStrike" noProof="1" dirty="0">
                <a:latin typeface="Verdana" panose="020B0604030504040204" pitchFamily="34" charset="0"/>
                <a:ea typeface="宋体" panose="02010600030101010101" pitchFamily="2" charset="-122"/>
                <a:cs typeface="+mn-cs"/>
              </a:rPr>
            </a:fld>
            <a:endParaRPr lang="en-US" altLang="zh-CN" strike="noStrike" noProof="1" dirty="0">
              <a:latin typeface="Verdana" panose="020B0604030504040204" pitchFamily="34" charset="0"/>
            </a:endParaRPr>
          </a:p>
        </p:txBody>
      </p:sp>
    </p:spTree>
  </p:cSld>
  <p:clrMapOvr>
    <a:masterClrMapping/>
  </p:clrMapOvr>
  <p:transition spd="med">
    <p:push/>
  </p:transition>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16" name="日期占位符 3"/>
          <p:cNvSpPr>
            <a:spLocks noGrp="1"/>
          </p:cNvSpPr>
          <p:nvPr>
            <p:ph type="dt" sz="half" idx="2"/>
          </p:nvPr>
        </p:nvSpPr>
        <p:spPr bwMode="auto">
          <a:xfrm>
            <a:off x="457200" y="6461125"/>
            <a:ext cx="2133600" cy="320675"/>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rPr>
              <a:t>www.themegallery.com</a:t>
            </a:r>
            <a:endPar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endParaRPr>
          </a:p>
        </p:txBody>
      </p:sp>
      <p:sp>
        <p:nvSpPr>
          <p:cNvPr id="17" name="页脚占位符 4"/>
          <p:cNvSpPr>
            <a:spLocks noGrp="1"/>
          </p:cNvSpPr>
          <p:nvPr>
            <p:ph type="ftr" sz="quarter" idx="3"/>
          </p:nvPr>
        </p:nvSpPr>
        <p:spPr bwMode="auto">
          <a:xfrm>
            <a:off x="5867400" y="6477000"/>
            <a:ext cx="2895600" cy="320675"/>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rPr>
              <a:t>龙岗区城市更新文件</a:t>
            </a:r>
            <a:endPar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endParaRPr>
          </a:p>
        </p:txBody>
      </p:sp>
      <p:sp>
        <p:nvSpPr>
          <p:cNvPr id="18" name="灯片编号占位符 5"/>
          <p:cNvSpPr>
            <a:spLocks noGrp="1"/>
          </p:cNvSpPr>
          <p:nvPr>
            <p:ph type="sldNum" sz="quarter" idx="4"/>
          </p:nvPr>
        </p:nvSpPr>
        <p:spPr bwMode="auto">
          <a:xfrm>
            <a:off x="3124200" y="6477000"/>
            <a:ext cx="2133600" cy="320675"/>
          </a:xfrm>
          <a:prstGeom prst="rect">
            <a:avLst/>
          </a:prstGeom>
          <a:noFill/>
          <a:ln w="9525">
            <a:noFill/>
            <a:miter lim="800000"/>
          </a:ln>
          <a:effectLst/>
        </p:spPr>
        <p:txBody>
          <a:bodyPr vert="horz" wrap="square" lIns="91440" tIns="45720" rIns="91440" bIns="45720" numCol="1" anchor="t" anchorCtr="0" compatLnSpc="1"/>
          <a:p>
            <a:pPr algn="ctr" fontAlgn="base"/>
            <a:fld id="{9A0DB2DC-4C9A-4742-B13C-FB6460FD3503}" type="slidenum">
              <a:rPr lang="en-US" altLang="zh-CN" strike="noStrike" noProof="1" dirty="0">
                <a:latin typeface="Verdana" panose="020B0604030504040204" pitchFamily="34" charset="0"/>
                <a:ea typeface="宋体" panose="02010600030101010101" pitchFamily="2" charset="-122"/>
                <a:cs typeface="+mn-cs"/>
              </a:rPr>
            </a:fld>
            <a:endParaRPr lang="en-US" altLang="zh-CN" strike="noStrike" noProof="1" dirty="0">
              <a:latin typeface="Verdana" panose="020B0604030504040204" pitchFamily="34" charset="0"/>
            </a:endParaRPr>
          </a:p>
        </p:txBody>
      </p:sp>
    </p:spTree>
  </p:cSld>
  <p:clrMapOvr>
    <a:masterClrMapping/>
  </p:clrMapOvr>
  <p:transition spd="med">
    <p:push/>
  </p:transition>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731838"/>
            <a:ext cx="2057400" cy="5567362"/>
          </a:xfrm>
        </p:spPr>
        <p:txBody>
          <a:bodyPr vert="eaVert"/>
          <a:lstStyle/>
          <a:p>
            <a:pPr fontAlgn="base"/>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p:nvPr>
        </p:nvSpPr>
        <p:spPr>
          <a:xfrm>
            <a:off x="457200" y="731838"/>
            <a:ext cx="6019800" cy="5567362"/>
          </a:xfrm>
        </p:spPr>
        <p:txBody>
          <a:bodyPr vert="eaVert"/>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16" name="日期占位符 3"/>
          <p:cNvSpPr>
            <a:spLocks noGrp="1"/>
          </p:cNvSpPr>
          <p:nvPr>
            <p:ph type="dt" sz="half" idx="2"/>
          </p:nvPr>
        </p:nvSpPr>
        <p:spPr bwMode="auto">
          <a:xfrm>
            <a:off x="457200" y="6461125"/>
            <a:ext cx="2133600" cy="320675"/>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rPr>
              <a:t>www.themegallery.com</a:t>
            </a:r>
            <a:endPar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endParaRPr>
          </a:p>
        </p:txBody>
      </p:sp>
      <p:sp>
        <p:nvSpPr>
          <p:cNvPr id="17" name="页脚占位符 4"/>
          <p:cNvSpPr>
            <a:spLocks noGrp="1"/>
          </p:cNvSpPr>
          <p:nvPr>
            <p:ph type="ftr" sz="quarter" idx="3"/>
          </p:nvPr>
        </p:nvSpPr>
        <p:spPr bwMode="auto">
          <a:xfrm>
            <a:off x="5867400" y="6477000"/>
            <a:ext cx="2895600" cy="320675"/>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rPr>
              <a:t>龙岗区城市更新文件</a:t>
            </a:r>
            <a:endPar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endParaRPr>
          </a:p>
        </p:txBody>
      </p:sp>
      <p:sp>
        <p:nvSpPr>
          <p:cNvPr id="18" name="灯片编号占位符 5"/>
          <p:cNvSpPr>
            <a:spLocks noGrp="1"/>
          </p:cNvSpPr>
          <p:nvPr>
            <p:ph type="sldNum" sz="quarter" idx="4"/>
          </p:nvPr>
        </p:nvSpPr>
        <p:spPr bwMode="auto">
          <a:xfrm>
            <a:off x="3124200" y="6477000"/>
            <a:ext cx="2133600" cy="320675"/>
          </a:xfrm>
          <a:prstGeom prst="rect">
            <a:avLst/>
          </a:prstGeom>
          <a:noFill/>
          <a:ln w="9525">
            <a:noFill/>
            <a:miter lim="800000"/>
          </a:ln>
          <a:effectLst/>
        </p:spPr>
        <p:txBody>
          <a:bodyPr vert="horz" wrap="square" lIns="91440" tIns="45720" rIns="91440" bIns="45720" numCol="1" anchor="t" anchorCtr="0" compatLnSpc="1"/>
          <a:p>
            <a:pPr algn="ctr" fontAlgn="base"/>
            <a:fld id="{9A0DB2DC-4C9A-4742-B13C-FB6460FD3503}" type="slidenum">
              <a:rPr lang="en-US" altLang="zh-CN" strike="noStrike" noProof="1" dirty="0">
                <a:latin typeface="Verdana" panose="020B0604030504040204" pitchFamily="34" charset="0"/>
                <a:ea typeface="宋体" panose="02010600030101010101" pitchFamily="2" charset="-122"/>
                <a:cs typeface="+mn-cs"/>
              </a:rPr>
            </a:fld>
            <a:endParaRPr lang="en-US" altLang="zh-CN" strike="noStrike" noProof="1" dirty="0">
              <a:latin typeface="Verdana" panose="020B0604030504040204" pitchFamily="34" charset="0"/>
            </a:endParaRPr>
          </a:p>
        </p:txBody>
      </p:sp>
    </p:spTree>
  </p:cSld>
  <p:clrMapOvr>
    <a:masterClrMapping/>
  </p:clrMapOvr>
  <p:transition spd="med">
    <p:push/>
  </p:transition>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标题和表格">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33425" y="731838"/>
            <a:ext cx="7800975" cy="563562"/>
          </a:xfrm>
        </p:spPr>
        <p:txBody>
          <a:bodyPr/>
          <a:lstStyle/>
          <a:p>
            <a:pPr fontAlgn="base"/>
            <a:r>
              <a:rPr lang="zh-CN" altLang="en-US" strike="noStrike" noProof="1"/>
              <a:t>单击此处编辑母版标题样式</a:t>
            </a:r>
            <a:endParaRPr lang="zh-CN" altLang="en-US" strike="noStrike" noProof="1"/>
          </a:p>
        </p:txBody>
      </p:sp>
      <p:sp>
        <p:nvSpPr>
          <p:cNvPr id="3" name="表格占位符 2"/>
          <p:cNvSpPr>
            <a:spLocks noGrp="1"/>
          </p:cNvSpPr>
          <p:nvPr>
            <p:ph type="tbl" idx="1" hasCustomPrompt="1"/>
          </p:nvPr>
        </p:nvSpPr>
        <p:spPr>
          <a:xfrm>
            <a:off x="457200" y="1419225"/>
            <a:ext cx="8229600" cy="4879975"/>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3200" b="0" i="0" u="none" strike="noStrike" kern="0" cap="none" spc="0" normalizeH="0" baseline="0" noProof="0" smtClean="0">
                <a:ln>
                  <a:noFill/>
                </a:ln>
                <a:solidFill>
                  <a:schemeClr val="tx1"/>
                </a:solidFill>
                <a:effectLst/>
                <a:uLnTx/>
                <a:uFillTx/>
                <a:latin typeface="+mn-lt"/>
                <a:ea typeface="+mn-ea"/>
                <a:cs typeface="Arial" panose="020B0604020202020204" pitchFamily="34" charset="0"/>
              </a:rPr>
              <a:t>单击图标添加表格</a:t>
            </a:r>
            <a:endParaRPr kumimoji="0" lang="zh-CN" altLang="en-US" sz="3200" b="0" i="0" u="none" strike="noStrike" kern="0" cap="none" spc="0" normalizeH="0" baseline="0" noProof="0">
              <a:ln>
                <a:noFill/>
              </a:ln>
              <a:solidFill>
                <a:schemeClr val="tx1"/>
              </a:solidFill>
              <a:effectLst/>
              <a:uLnTx/>
              <a:uFillTx/>
              <a:latin typeface="+mn-lt"/>
              <a:ea typeface="+mn-ea"/>
              <a:cs typeface="Arial" panose="020B0604020202020204" pitchFamily="34" charset="0"/>
            </a:endParaRPr>
          </a:p>
        </p:txBody>
      </p:sp>
      <p:sp>
        <p:nvSpPr>
          <p:cNvPr id="16" name="日期占位符 3"/>
          <p:cNvSpPr>
            <a:spLocks noGrp="1"/>
          </p:cNvSpPr>
          <p:nvPr>
            <p:ph type="dt" sz="half" idx="2"/>
          </p:nvPr>
        </p:nvSpPr>
        <p:spPr bwMode="auto">
          <a:xfrm>
            <a:off x="457200" y="6461125"/>
            <a:ext cx="2133600" cy="320675"/>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rPr>
              <a:t>www.themegallery.com</a:t>
            </a:r>
            <a:endPar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endParaRPr>
          </a:p>
        </p:txBody>
      </p:sp>
      <p:sp>
        <p:nvSpPr>
          <p:cNvPr id="17" name="页脚占位符 4"/>
          <p:cNvSpPr>
            <a:spLocks noGrp="1"/>
          </p:cNvSpPr>
          <p:nvPr>
            <p:ph type="ftr" sz="quarter" idx="3"/>
          </p:nvPr>
        </p:nvSpPr>
        <p:spPr bwMode="auto">
          <a:xfrm>
            <a:off x="5867400" y="6477000"/>
            <a:ext cx="2895600" cy="320675"/>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rPr>
              <a:t>龙岗区城市更新文件</a:t>
            </a:r>
            <a:endPar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endParaRPr>
          </a:p>
        </p:txBody>
      </p:sp>
      <p:sp>
        <p:nvSpPr>
          <p:cNvPr id="18" name="灯片编号占位符 5"/>
          <p:cNvSpPr>
            <a:spLocks noGrp="1"/>
          </p:cNvSpPr>
          <p:nvPr>
            <p:ph type="sldNum" sz="quarter" idx="4"/>
          </p:nvPr>
        </p:nvSpPr>
        <p:spPr bwMode="auto">
          <a:xfrm>
            <a:off x="3124200" y="6477000"/>
            <a:ext cx="2133600" cy="320675"/>
          </a:xfrm>
          <a:prstGeom prst="rect">
            <a:avLst/>
          </a:prstGeom>
          <a:noFill/>
          <a:ln w="9525">
            <a:noFill/>
            <a:miter lim="800000"/>
          </a:ln>
          <a:effectLst/>
        </p:spPr>
        <p:txBody>
          <a:bodyPr vert="horz" wrap="square" lIns="91440" tIns="45720" rIns="91440" bIns="45720" numCol="1" anchor="t" anchorCtr="0" compatLnSpc="1"/>
          <a:p>
            <a:pPr algn="ctr" fontAlgn="base"/>
            <a:fld id="{9A0DB2DC-4C9A-4742-B13C-FB6460FD3503}" type="slidenum">
              <a:rPr lang="en-US" altLang="zh-CN" strike="noStrike" noProof="1" dirty="0">
                <a:latin typeface="Verdana" panose="020B0604030504040204" pitchFamily="34" charset="0"/>
                <a:ea typeface="宋体" panose="02010600030101010101" pitchFamily="2" charset="-122"/>
                <a:cs typeface="+mn-cs"/>
              </a:rPr>
            </a:fld>
            <a:endParaRPr lang="en-US" altLang="zh-CN" strike="noStrike" noProof="1" dirty="0">
              <a:latin typeface="Verdana" panose="020B0604030504040204" pitchFamily="34" charset="0"/>
            </a:endParaRPr>
          </a:p>
        </p:txBody>
      </p:sp>
    </p:spTree>
  </p:cSld>
  <p:clrMapOvr>
    <a:masterClrMapping/>
  </p:clrMapOvr>
  <p:transition spd="med">
    <p:push/>
  </p:transition>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blipFill rotWithShape="0">
          <a:blip r:embed="rId2"/>
          <a:stretch>
            <a:fillRect/>
          </a:stretch>
        </a:blipFill>
        <a:effectLst/>
      </p:bgPr>
    </p:bg>
    <p:spTree>
      <p:nvGrpSpPr>
        <p:cNvPr id="1" name=""/>
        <p:cNvGrpSpPr/>
        <p:nvPr/>
      </p:nvGrpSpPr>
      <p:grpSpPr>
        <a:xfrm>
          <a:off x="0" y="0"/>
          <a:ext cx="0" cy="0"/>
          <a:chOff x="0" y="0"/>
          <a:chExt cx="0" cy="0"/>
        </a:xfrm>
      </p:grpSpPr>
      <p:cxnSp>
        <p:nvCxnSpPr>
          <p:cNvPr id="7" name="MH_Others_2"/>
          <p:cNvCxnSpPr/>
          <p:nvPr/>
        </p:nvCxnSpPr>
        <p:spPr>
          <a:xfrm>
            <a:off x="2492375" y="2481263"/>
            <a:ext cx="0" cy="199390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 name="MH_Others_3"/>
          <p:cNvCxnSpPr/>
          <p:nvPr/>
        </p:nvCxnSpPr>
        <p:spPr>
          <a:xfrm>
            <a:off x="2525713" y="2481263"/>
            <a:ext cx="0" cy="1993900"/>
          </a:xfrm>
          <a:prstGeom prst="line">
            <a:avLst/>
          </a:prstGeom>
          <a:ln w="285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9" name="MH_Number"/>
          <p:cNvSpPr/>
          <p:nvPr/>
        </p:nvSpPr>
        <p:spPr>
          <a:xfrm>
            <a:off x="1762125" y="2917825"/>
            <a:ext cx="506413" cy="508000"/>
          </a:xfrm>
          <a:prstGeom prst="rect">
            <a:avLst/>
          </a:prstGeom>
          <a:solidFill>
            <a:schemeClr val="accent1"/>
          </a:solidFill>
          <a:ln>
            <a:noFill/>
          </a:ln>
          <a:effectLst>
            <a:outerShdw blurRad="254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54000" rIns="0" bIns="0" anchor="ctr">
            <a:normAutofit/>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700" b="1" i="0" u="none" strike="noStrike" kern="1200" cap="none" spc="0" normalizeH="0" baseline="0" noProof="1">
              <a:ln>
                <a:noFill/>
              </a:ln>
              <a:solidFill>
                <a:srgbClr val="FFFFFF"/>
              </a:solidFill>
              <a:effectLst/>
              <a:uLnTx/>
              <a:uFillTx/>
              <a:latin typeface="+mn-lt"/>
              <a:ea typeface="微软雅黑" panose="020B0503020204020204" pitchFamily="34" charset="-122"/>
              <a:cs typeface="+mn-cs"/>
            </a:endParaRPr>
          </a:p>
        </p:txBody>
      </p:sp>
      <p:sp>
        <p:nvSpPr>
          <p:cNvPr id="2" name="标题 1"/>
          <p:cNvSpPr>
            <a:spLocks noGrp="1"/>
          </p:cNvSpPr>
          <p:nvPr>
            <p:ph type="title"/>
          </p:nvPr>
        </p:nvSpPr>
        <p:spPr>
          <a:xfrm>
            <a:off x="2713500" y="2480400"/>
            <a:ext cx="4611600" cy="1994400"/>
          </a:xfrm>
        </p:spPr>
        <p:txBody>
          <a:bodyPr lIns="0" tIns="0" rIns="0" bIns="0">
            <a:normAutofit/>
          </a:bodyPr>
          <a:lstStyle>
            <a:lvl1pPr>
              <a:defRPr sz="2800"/>
            </a:lvl1pPr>
          </a:lstStyle>
          <a:p>
            <a:pPr fontAlgn="base"/>
            <a:r>
              <a:rPr lang="zh-CN" altLang="en-US" strike="noStrike" noProof="1"/>
              <a:t>单击此处编辑母版标题样式</a:t>
            </a:r>
            <a:endParaRPr lang="zh-CN" altLang="en-US" strike="noStrike" noProof="1"/>
          </a:p>
        </p:txBody>
      </p:sp>
      <p:sp>
        <p:nvSpPr>
          <p:cNvPr id="3" name="文本占位符 2"/>
          <p:cNvSpPr>
            <a:spLocks noGrp="1"/>
          </p:cNvSpPr>
          <p:nvPr>
            <p:ph type="body" idx="1"/>
          </p:nvPr>
        </p:nvSpPr>
        <p:spPr>
          <a:xfrm>
            <a:off x="628650" y="4890265"/>
            <a:ext cx="7886700" cy="1307336"/>
          </a:xfrm>
        </p:spPr>
        <p:txBody>
          <a:bodyPr/>
          <a:lstStyle>
            <a:lvl1pPr marL="0" indent="0" algn="ctr">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a:t>单击此处编辑母版文本样式</a:t>
            </a:r>
            <a:endParaRPr lang="zh-CN" altLang="en-US" strike="noStrike" noProof="1"/>
          </a:p>
        </p:txBody>
      </p:sp>
      <p:sp>
        <p:nvSpPr>
          <p:cNvPr id="10" name="日期占位符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defRPr>
                <a:ea typeface="微软雅黑" panose="020B0503020204020204" pitchFamily="34" charset="-122"/>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en-US" sz="1200" b="0" i="0" u="none" strike="noStrike" kern="1200" cap="none" spc="0" normalizeH="0" baseline="0" noProof="1">
              <a:ln>
                <a:noFill/>
              </a:ln>
              <a:solidFill>
                <a:srgbClr val="FFFFFF"/>
              </a:solidFill>
              <a:effectLst/>
              <a:uLnTx/>
              <a:uFillTx/>
              <a:latin typeface="Arial" panose="020B0604020202020204" pitchFamily="34" charset="0"/>
              <a:cs typeface="+mn-cs"/>
            </a:endParaRPr>
          </a:p>
        </p:txBody>
      </p:sp>
      <p:sp>
        <p:nvSpPr>
          <p:cNvPr id="11" name="页脚占位符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12" name="灯片编号占位符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
            <a:pPr algn="r" fontAlgn="base"/>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ea typeface="微软雅黑" panose="020B0503020204020204" pitchFamily="34" charset="-122"/>
            </a:endParaRPr>
          </a:p>
        </p:txBody>
      </p:sp>
    </p:spTree>
  </p:cSld>
  <p:clrMapOvr>
    <a:masterClrMapping/>
  </p:clrMapOvr>
  <p:transition spd="med">
    <p:push/>
  </p:transition>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284131"/>
            <a:ext cx="7886700" cy="782718"/>
          </a:xfrm>
        </p:spPr>
        <p:txBody>
          <a:bodyPr lIns="0" tIns="0" rIns="0" bIns="0">
            <a:normAutofit/>
          </a:bodyPr>
          <a:lstStyle>
            <a:lvl1pPr>
              <a:defRPr sz="2800" b="1"/>
            </a:lvl1p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sz="half" idx="1"/>
          </p:nvPr>
        </p:nvSpPr>
        <p:spPr>
          <a:xfrm>
            <a:off x="628650" y="1245600"/>
            <a:ext cx="3809700" cy="4932000"/>
          </a:xfrm>
        </p:spPr>
        <p:txBody>
          <a:bodyPr lIns="0" tIns="0" rIns="0" bIns="0"/>
          <a:lstStyle/>
          <a:p>
            <a:pPr lvl="0" fontAlgn="base"/>
            <a:r>
              <a:rPr lang="zh-CN" altLang="en-US" strike="noStrike" noProof="1"/>
              <a:t>单击此处编辑母版文本样式</a:t>
            </a:r>
            <a:endParaRPr lang="en-US" altLang="zh-CN" strike="noStrike" noProof="1"/>
          </a:p>
          <a:p>
            <a:pPr lvl="1" fontAlgn="base"/>
            <a:r>
              <a:rPr lang="zh-CN" altLang="en-US" strike="noStrike" noProof="1"/>
              <a:t>第二级</a:t>
            </a:r>
            <a:endParaRPr lang="en-US" altLang="zh-CN" strike="noStrike" noProof="1"/>
          </a:p>
          <a:p>
            <a:pPr lvl="2" fontAlgn="base"/>
            <a:r>
              <a:rPr lang="zh-CN" altLang="en-US" strike="noStrike" noProof="1"/>
              <a:t>第三级</a:t>
            </a:r>
            <a:endParaRPr lang="en-US" altLang="zh-CN" strike="noStrike" noProof="1"/>
          </a:p>
          <a:p>
            <a:pPr lvl="3" fontAlgn="base"/>
            <a:r>
              <a:rPr lang="zh-CN" altLang="en-US" strike="noStrike" noProof="1"/>
              <a:t>第四级</a:t>
            </a:r>
            <a:endParaRPr lang="en-US" altLang="zh-CN" strike="noStrike" noProof="1"/>
          </a:p>
          <a:p>
            <a:pPr lvl="4" fontAlgn="base"/>
            <a:r>
              <a:rPr lang="zh-CN" altLang="en-US" strike="noStrike" noProof="1"/>
              <a:t>第五级</a:t>
            </a:r>
            <a:endParaRPr lang="zh-CN" altLang="en-US" strike="noStrike" noProof="1"/>
          </a:p>
        </p:txBody>
      </p:sp>
      <p:sp>
        <p:nvSpPr>
          <p:cNvPr id="4" name="内容占位符 3"/>
          <p:cNvSpPr>
            <a:spLocks noGrp="1"/>
          </p:cNvSpPr>
          <p:nvPr>
            <p:ph sz="half" idx="2"/>
          </p:nvPr>
        </p:nvSpPr>
        <p:spPr>
          <a:xfrm>
            <a:off x="4694850" y="1245600"/>
            <a:ext cx="3820500" cy="4932000"/>
          </a:xfrm>
        </p:spPr>
        <p:txBody>
          <a:bodyPr lIns="0" tIns="0" rIns="0" bIns="0"/>
          <a:lstStyle/>
          <a:p>
            <a:pPr lvl="0" fontAlgn="base"/>
            <a:r>
              <a:rPr lang="zh-CN" altLang="en-US" strike="noStrike" noProof="1"/>
              <a:t>单击此处编辑母版文本样式</a:t>
            </a:r>
            <a:endParaRPr lang="en-US" altLang="zh-CN" strike="noStrike" noProof="1"/>
          </a:p>
          <a:p>
            <a:pPr lvl="1" fontAlgn="base"/>
            <a:r>
              <a:rPr lang="zh-CN" altLang="en-US" strike="noStrike" noProof="1"/>
              <a:t>第二级</a:t>
            </a:r>
            <a:endParaRPr lang="en-US" altLang="zh-CN" strike="noStrike" noProof="1"/>
          </a:p>
          <a:p>
            <a:pPr lvl="2" fontAlgn="base"/>
            <a:r>
              <a:rPr lang="zh-CN" altLang="en-US" strike="noStrike" noProof="1"/>
              <a:t>第三级</a:t>
            </a:r>
            <a:endParaRPr lang="en-US" altLang="zh-CN" strike="noStrike" noProof="1"/>
          </a:p>
          <a:p>
            <a:pPr lvl="3" fontAlgn="base"/>
            <a:r>
              <a:rPr lang="zh-CN" altLang="en-US" strike="noStrike" noProof="1"/>
              <a:t>第四级</a:t>
            </a:r>
            <a:endParaRPr lang="en-US" altLang="zh-CN" strike="noStrike" noProof="1"/>
          </a:p>
          <a:p>
            <a:pPr lvl="4" fontAlgn="base"/>
            <a:r>
              <a:rPr lang="zh-CN" altLang="en-US" strike="noStrike" noProof="1"/>
              <a:t>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en-US" sz="1200" b="0" i="0" u="none" strike="noStrike" kern="1200" cap="none" spc="0" normalizeH="0" baseline="0" noProof="1">
              <a:ln>
                <a:noFill/>
              </a:ln>
              <a:solidFill>
                <a:srgbClr val="FFFFFF"/>
              </a:solidFill>
              <a:effectLst/>
              <a:uLnTx/>
              <a:uFillTx/>
              <a:latin typeface="Arial" panose="020B0604020202020204" pitchFamily="34" charset="0"/>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latin typeface="Arial" panose="020B0604020202020204" pitchFamily="34" charset="0"/>
            </a:endParaRPr>
          </a:p>
        </p:txBody>
      </p:sp>
    </p:spTree>
  </p:cSld>
  <p:clrMapOvr>
    <a:masterClrMapping/>
  </p:clrMapOvr>
  <p:transition spd="med">
    <p:push/>
  </p:transition>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pPr fontAlgn="base"/>
            <a:r>
              <a:rPr lang="zh-CN" altLang="en-US" strike="noStrike" noProof="1"/>
              <a:t>单击此处编辑母版标题样式</a:t>
            </a:r>
            <a:endParaRPr lang="zh-CN" altLang="en-US" strike="noStrike" noProof="1"/>
          </a:p>
        </p:txBody>
      </p:sp>
      <p:sp>
        <p:nvSpPr>
          <p:cNvPr id="3" name="文本占位符 2"/>
          <p:cNvSpPr>
            <a:spLocks noGrp="1"/>
          </p:cNvSpPr>
          <p:nvPr>
            <p:ph type="body" idx="1"/>
          </p:nvPr>
        </p:nvSpPr>
        <p:spPr>
          <a:xfrm>
            <a:off x="629842" y="1681163"/>
            <a:ext cx="3868340" cy="823912"/>
          </a:xfrm>
        </p:spPr>
        <p:txBody>
          <a:bodyPr anchor="b">
            <a:normAutofit/>
          </a:bodyPr>
          <a:lstStyle>
            <a:lvl1pPr marL="0" indent="0">
              <a:buNone/>
              <a:defRPr sz="20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a:t>单击此处编辑母版文本样式</a:t>
            </a:r>
            <a:endParaRPr lang="zh-CN" altLang="en-US" strike="noStrike" noProof="1"/>
          </a:p>
        </p:txBody>
      </p:sp>
      <p:sp>
        <p:nvSpPr>
          <p:cNvPr id="4" name="内容占位符 3"/>
          <p:cNvSpPr>
            <a:spLocks noGrp="1"/>
          </p:cNvSpPr>
          <p:nvPr>
            <p:ph sz="half" idx="2"/>
          </p:nvPr>
        </p:nvSpPr>
        <p:spPr>
          <a:xfrm>
            <a:off x="629842" y="2505075"/>
            <a:ext cx="3868340" cy="3684588"/>
          </a:xfrm>
        </p:spPr>
        <p:txBody>
          <a:bodyPr/>
          <a:lstStyle/>
          <a:p>
            <a:pPr lvl="0" fontAlgn="base"/>
            <a:r>
              <a:rPr lang="zh-CN" altLang="en-US" strike="noStrike" noProof="1"/>
              <a:t>单击此处编辑母版文本样式</a:t>
            </a:r>
            <a:endParaRPr lang="en-US" altLang="zh-CN" strike="noStrike" noProof="1"/>
          </a:p>
          <a:p>
            <a:pPr lvl="1" fontAlgn="base"/>
            <a:r>
              <a:rPr lang="zh-CN" altLang="en-US" strike="noStrike" noProof="1"/>
              <a:t>第二级</a:t>
            </a:r>
            <a:endParaRPr lang="en-US" altLang="zh-CN" strike="noStrike" noProof="1"/>
          </a:p>
          <a:p>
            <a:pPr lvl="2" fontAlgn="base"/>
            <a:r>
              <a:rPr lang="zh-CN" altLang="en-US" strike="noStrike" noProof="1"/>
              <a:t>第三级</a:t>
            </a:r>
            <a:endParaRPr lang="en-US" altLang="zh-CN" strike="noStrike" noProof="1"/>
          </a:p>
          <a:p>
            <a:pPr lvl="3" fontAlgn="base"/>
            <a:r>
              <a:rPr lang="zh-CN" altLang="en-US" strike="noStrike" noProof="1"/>
              <a:t>第四级</a:t>
            </a:r>
            <a:endParaRPr lang="en-US" altLang="zh-CN" strike="noStrike" noProof="1"/>
          </a:p>
          <a:p>
            <a:pPr lvl="4" fontAlgn="base"/>
            <a:r>
              <a:rPr lang="zh-CN" altLang="en-US" strike="noStrike" noProof="1"/>
              <a:t>第五级</a:t>
            </a:r>
            <a:endParaRPr lang="zh-CN" altLang="en-US" strike="noStrike" noProof="1"/>
          </a:p>
        </p:txBody>
      </p:sp>
      <p:sp>
        <p:nvSpPr>
          <p:cNvPr id="5" name="文本占位符 4"/>
          <p:cNvSpPr>
            <a:spLocks noGrp="1"/>
          </p:cNvSpPr>
          <p:nvPr>
            <p:ph type="body" sz="quarter" idx="3"/>
          </p:nvPr>
        </p:nvSpPr>
        <p:spPr>
          <a:xfrm>
            <a:off x="4629150" y="1681163"/>
            <a:ext cx="3887391" cy="823912"/>
          </a:xfrm>
        </p:spPr>
        <p:txBody>
          <a:bodyPr anchor="b">
            <a:normAutofit/>
          </a:bodyPr>
          <a:lstStyle>
            <a:lvl1pPr marL="0" indent="0">
              <a:buNone/>
              <a:defRPr sz="20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a:t>单击此处编辑母版文本样式</a:t>
            </a:r>
            <a:endParaRPr lang="zh-CN" altLang="en-US" strike="noStrike" noProof="1"/>
          </a:p>
        </p:txBody>
      </p:sp>
      <p:sp>
        <p:nvSpPr>
          <p:cNvPr id="6" name="内容占位符 5"/>
          <p:cNvSpPr>
            <a:spLocks noGrp="1"/>
          </p:cNvSpPr>
          <p:nvPr>
            <p:ph sz="quarter" idx="4"/>
          </p:nvPr>
        </p:nvSpPr>
        <p:spPr>
          <a:xfrm>
            <a:off x="4629150" y="2505075"/>
            <a:ext cx="3887391" cy="3684588"/>
          </a:xfrm>
        </p:spPr>
        <p:txBody>
          <a:bodyPr/>
          <a:lstStyle/>
          <a:p>
            <a:pPr lvl="0" fontAlgn="base"/>
            <a:r>
              <a:rPr lang="zh-CN" altLang="en-US" strike="noStrike" noProof="1"/>
              <a:t>单击此处编辑母版文本样式</a:t>
            </a:r>
            <a:endParaRPr lang="en-US" altLang="zh-CN" strike="noStrike" noProof="1"/>
          </a:p>
          <a:p>
            <a:pPr lvl="1" fontAlgn="base"/>
            <a:r>
              <a:rPr lang="zh-CN" altLang="en-US" strike="noStrike" noProof="1"/>
              <a:t>第二级</a:t>
            </a:r>
            <a:endParaRPr lang="en-US" altLang="zh-CN" strike="noStrike" noProof="1"/>
          </a:p>
          <a:p>
            <a:pPr lvl="2" fontAlgn="base"/>
            <a:r>
              <a:rPr lang="zh-CN" altLang="en-US" strike="noStrike" noProof="1"/>
              <a:t>第三级</a:t>
            </a:r>
            <a:endParaRPr lang="en-US" altLang="zh-CN" strike="noStrike" noProof="1"/>
          </a:p>
          <a:p>
            <a:pPr lvl="3" fontAlgn="base"/>
            <a:r>
              <a:rPr lang="zh-CN" altLang="en-US" strike="noStrike" noProof="1"/>
              <a:t>第四级</a:t>
            </a:r>
            <a:endParaRPr lang="en-US" altLang="zh-CN" strike="noStrike" noProof="1"/>
          </a:p>
          <a:p>
            <a:pPr lvl="4" fontAlgn="base"/>
            <a:r>
              <a:rPr lang="zh-CN" altLang="en-US" strike="noStrike" noProof="1"/>
              <a:t>第五级</a:t>
            </a:r>
            <a:endParaRPr lang="zh-CN" altLang="en-US" strike="noStrike"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en-US" sz="1200" b="0" i="0" u="none" strike="noStrike" kern="1200" cap="none" spc="0" normalizeH="0" baseline="0" noProof="1">
              <a:ln>
                <a:noFill/>
              </a:ln>
              <a:solidFill>
                <a:srgbClr val="FFFFFF"/>
              </a:solidFill>
              <a:effectLst/>
              <a:uLnTx/>
              <a:uFillTx/>
              <a:latin typeface="Arial" panose="020B0604020202020204" pitchFamily="34" charset="0"/>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latin typeface="Arial" panose="020B0604020202020204" pitchFamily="34" charset="0"/>
            </a:endParaRPr>
          </a:p>
        </p:txBody>
      </p:sp>
    </p:spTree>
  </p:cSld>
  <p:clrMapOvr>
    <a:masterClrMapping/>
  </p:clrMapOvr>
  <p:transition spd="med">
    <p:push/>
  </p:transition>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仅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7" name="圆角矩形 6"/>
          <p:cNvSpPr/>
          <p:nvPr/>
        </p:nvSpPr>
        <p:spPr>
          <a:xfrm>
            <a:off x="2324100" y="3435350"/>
            <a:ext cx="4572000" cy="369888"/>
          </a:xfrm>
          <a:prstGeom prst="roundRect">
            <a:avLst>
              <a:gd name="adj" fmla="val 50000"/>
            </a:avLst>
          </a:pr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2000" b="0" i="0" u="none" strike="noStrike" kern="1200" cap="none" spc="0" normalizeH="0" baseline="0" noProof="1">
              <a:ln>
                <a:noFill/>
              </a:ln>
              <a:solidFill>
                <a:schemeClr val="accent2"/>
              </a:solidFill>
              <a:effectLst/>
              <a:uLnTx/>
              <a:uFillTx/>
              <a:latin typeface="Bell MT" panose="02020503060305020303" pitchFamily="18" charset="0"/>
              <a:ea typeface="微软雅黑" panose="020B0503020204020204" pitchFamily="34" charset="-122"/>
              <a:cs typeface="Arial" panose="020B0604020202020204" pitchFamily="34" charset="0"/>
            </a:endParaRPr>
          </a:p>
        </p:txBody>
      </p:sp>
      <p:sp>
        <p:nvSpPr>
          <p:cNvPr id="8" name="KSO_Shape"/>
          <p:cNvSpPr/>
          <p:nvPr/>
        </p:nvSpPr>
        <p:spPr>
          <a:xfrm>
            <a:off x="2451100" y="3508375"/>
            <a:ext cx="258763" cy="234950"/>
          </a:xfrm>
          <a:custGeom>
            <a:avLst/>
            <a:gdLst/>
            <a:ahLst/>
            <a:cxnLst/>
            <a:rect l="l" t="t" r="r" b="b"/>
            <a:pathLst>
              <a:path w="969654" h="903534">
                <a:moveTo>
                  <a:pt x="813088" y="487443"/>
                </a:moveTo>
                <a:cubicBezTo>
                  <a:pt x="793206" y="487443"/>
                  <a:pt x="777088" y="503561"/>
                  <a:pt x="777088" y="523443"/>
                </a:cubicBezTo>
                <a:cubicBezTo>
                  <a:pt x="777088" y="543325"/>
                  <a:pt x="793206" y="559443"/>
                  <a:pt x="813088" y="559443"/>
                </a:cubicBezTo>
                <a:cubicBezTo>
                  <a:pt x="832970" y="559443"/>
                  <a:pt x="849088" y="543325"/>
                  <a:pt x="849088" y="523443"/>
                </a:cubicBezTo>
                <a:cubicBezTo>
                  <a:pt x="849088" y="503561"/>
                  <a:pt x="832970" y="487443"/>
                  <a:pt x="813088" y="487443"/>
                </a:cubicBezTo>
                <a:close/>
                <a:moveTo>
                  <a:pt x="606961" y="487443"/>
                </a:moveTo>
                <a:cubicBezTo>
                  <a:pt x="587079" y="487443"/>
                  <a:pt x="570961" y="503561"/>
                  <a:pt x="570961" y="523443"/>
                </a:cubicBezTo>
                <a:cubicBezTo>
                  <a:pt x="570961" y="543325"/>
                  <a:pt x="587079" y="559443"/>
                  <a:pt x="606961" y="559443"/>
                </a:cubicBezTo>
                <a:cubicBezTo>
                  <a:pt x="626843" y="559443"/>
                  <a:pt x="642961" y="543325"/>
                  <a:pt x="642961" y="523443"/>
                </a:cubicBezTo>
                <a:cubicBezTo>
                  <a:pt x="642961" y="503561"/>
                  <a:pt x="626843" y="487443"/>
                  <a:pt x="606961" y="487443"/>
                </a:cubicBezTo>
                <a:close/>
                <a:moveTo>
                  <a:pt x="691345" y="336511"/>
                </a:moveTo>
                <a:cubicBezTo>
                  <a:pt x="769490" y="335080"/>
                  <a:pt x="847112" y="364668"/>
                  <a:pt x="901758" y="422110"/>
                </a:cubicBezTo>
                <a:cubicBezTo>
                  <a:pt x="999759" y="525126"/>
                  <a:pt x="990612" y="681640"/>
                  <a:pt x="881173" y="774306"/>
                </a:cubicBezTo>
                <a:lnTo>
                  <a:pt x="905846" y="903534"/>
                </a:lnTo>
                <a:lnTo>
                  <a:pt x="792422" y="824563"/>
                </a:lnTo>
                <a:cubicBezTo>
                  <a:pt x="666952" y="867914"/>
                  <a:pt x="525982" y="820668"/>
                  <a:pt x="459770" y="713074"/>
                </a:cubicBezTo>
                <a:cubicBezTo>
                  <a:pt x="386891" y="594648"/>
                  <a:pt x="429055" y="444146"/>
                  <a:pt x="554971" y="373268"/>
                </a:cubicBezTo>
                <a:cubicBezTo>
                  <a:pt x="597384" y="349394"/>
                  <a:pt x="644458" y="337369"/>
                  <a:pt x="691345" y="336511"/>
                </a:cubicBezTo>
                <a:close/>
                <a:moveTo>
                  <a:pt x="547874" y="187267"/>
                </a:moveTo>
                <a:cubicBezTo>
                  <a:pt x="518051" y="187267"/>
                  <a:pt x="493874" y="211444"/>
                  <a:pt x="493874" y="241267"/>
                </a:cubicBezTo>
                <a:cubicBezTo>
                  <a:pt x="493874" y="271090"/>
                  <a:pt x="518051" y="295267"/>
                  <a:pt x="547874" y="295267"/>
                </a:cubicBezTo>
                <a:cubicBezTo>
                  <a:pt x="577697" y="295267"/>
                  <a:pt x="601874" y="271090"/>
                  <a:pt x="601874" y="241267"/>
                </a:cubicBezTo>
                <a:cubicBezTo>
                  <a:pt x="601874" y="211444"/>
                  <a:pt x="577697" y="187267"/>
                  <a:pt x="547874" y="187267"/>
                </a:cubicBezTo>
                <a:close/>
                <a:moveTo>
                  <a:pt x="294449" y="187267"/>
                </a:moveTo>
                <a:cubicBezTo>
                  <a:pt x="264626" y="187267"/>
                  <a:pt x="240449" y="211444"/>
                  <a:pt x="240449" y="241267"/>
                </a:cubicBezTo>
                <a:cubicBezTo>
                  <a:pt x="240449" y="271090"/>
                  <a:pt x="264626" y="295267"/>
                  <a:pt x="294449" y="295267"/>
                </a:cubicBezTo>
                <a:cubicBezTo>
                  <a:pt x="324272" y="295267"/>
                  <a:pt x="348449" y="271090"/>
                  <a:pt x="348449" y="241267"/>
                </a:cubicBezTo>
                <a:cubicBezTo>
                  <a:pt x="348449" y="211444"/>
                  <a:pt x="324272" y="187267"/>
                  <a:pt x="294449" y="187267"/>
                </a:cubicBezTo>
                <a:close/>
                <a:moveTo>
                  <a:pt x="408549" y="168"/>
                </a:moveTo>
                <a:cubicBezTo>
                  <a:pt x="456533" y="-1113"/>
                  <a:pt x="505397" y="4870"/>
                  <a:pt x="553141" y="18800"/>
                </a:cubicBezTo>
                <a:cubicBezTo>
                  <a:pt x="730896" y="70663"/>
                  <a:pt x="843952" y="217556"/>
                  <a:pt x="840274" y="375462"/>
                </a:cubicBezTo>
                <a:cubicBezTo>
                  <a:pt x="754752" y="310337"/>
                  <a:pt x="632797" y="302687"/>
                  <a:pt x="535419" y="357502"/>
                </a:cubicBezTo>
                <a:cubicBezTo>
                  <a:pt x="409503" y="428380"/>
                  <a:pt x="367339" y="578882"/>
                  <a:pt x="440218" y="697308"/>
                </a:cubicBezTo>
                <a:cubicBezTo>
                  <a:pt x="450352" y="713775"/>
                  <a:pt x="462237" y="728829"/>
                  <a:pt x="478397" y="739559"/>
                </a:cubicBezTo>
                <a:cubicBezTo>
                  <a:pt x="442192" y="745523"/>
                  <a:pt x="404623" y="745773"/>
                  <a:pt x="366675" y="741395"/>
                </a:cubicBezTo>
                <a:lnTo>
                  <a:pt x="245711" y="837584"/>
                </a:lnTo>
                <a:lnTo>
                  <a:pt x="214226" y="696474"/>
                </a:lnTo>
                <a:cubicBezTo>
                  <a:pt x="11680" y="595442"/>
                  <a:pt x="-59861" y="368389"/>
                  <a:pt x="54436" y="189343"/>
                </a:cubicBezTo>
                <a:cubicBezTo>
                  <a:pt x="128564" y="73222"/>
                  <a:pt x="264598" y="4010"/>
                  <a:pt x="408549" y="168"/>
                </a:cubicBezTo>
                <a:close/>
              </a:path>
            </a:pathLst>
          </a:custGeom>
          <a:solidFill>
            <a:schemeClr val="accent2">
              <a:lumMod val="20000"/>
              <a:lumOff val="80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600" b="0" i="0" u="none" strike="noStrike" kern="1200" cap="none" spc="0" normalizeH="0" baseline="0" noProof="1">
              <a:ln>
                <a:noFill/>
              </a:ln>
              <a:solidFill>
                <a:schemeClr val="lt1"/>
              </a:solidFill>
              <a:effectLst/>
              <a:uLnTx/>
              <a:uFillTx/>
              <a:latin typeface="+mn-lt"/>
              <a:ea typeface="微软雅黑" panose="020B0503020204020204" pitchFamily="34" charset="-122"/>
              <a:cs typeface="+mn-cs"/>
            </a:endParaRPr>
          </a:p>
        </p:txBody>
      </p:sp>
      <p:sp>
        <p:nvSpPr>
          <p:cNvPr id="9" name="KSO_Shape"/>
          <p:cNvSpPr/>
          <p:nvPr/>
        </p:nvSpPr>
        <p:spPr>
          <a:xfrm>
            <a:off x="5040313" y="3492500"/>
            <a:ext cx="303213" cy="238125"/>
          </a:xfrm>
          <a:custGeom>
            <a:avLst/>
            <a:gdLst/>
            <a:ahLst/>
            <a:cxnLst/>
            <a:rect l="l" t="t" r="r" b="b"/>
            <a:pathLst>
              <a:path w="684048" h="556307">
                <a:moveTo>
                  <a:pt x="222901" y="383453"/>
                </a:moveTo>
                <a:cubicBezTo>
                  <a:pt x="218315" y="383977"/>
                  <a:pt x="213613" y="385281"/>
                  <a:pt x="209039" y="387420"/>
                </a:cubicBezTo>
                <a:cubicBezTo>
                  <a:pt x="190739" y="395979"/>
                  <a:pt x="181407" y="414680"/>
                  <a:pt x="188193" y="429191"/>
                </a:cubicBezTo>
                <a:cubicBezTo>
                  <a:pt x="194980" y="443702"/>
                  <a:pt x="215317" y="448527"/>
                  <a:pt x="233616" y="439969"/>
                </a:cubicBezTo>
                <a:cubicBezTo>
                  <a:pt x="251915" y="431410"/>
                  <a:pt x="261248" y="412709"/>
                  <a:pt x="254461" y="398198"/>
                </a:cubicBezTo>
                <a:cubicBezTo>
                  <a:pt x="249371" y="387315"/>
                  <a:pt x="236659" y="381879"/>
                  <a:pt x="222901" y="383453"/>
                </a:cubicBezTo>
                <a:close/>
                <a:moveTo>
                  <a:pt x="284035" y="369073"/>
                </a:moveTo>
                <a:cubicBezTo>
                  <a:pt x="281538" y="368297"/>
                  <a:pt x="278657" y="368441"/>
                  <a:pt x="275985" y="369691"/>
                </a:cubicBezTo>
                <a:cubicBezTo>
                  <a:pt x="270641" y="372190"/>
                  <a:pt x="268154" y="378164"/>
                  <a:pt x="270432" y="383034"/>
                </a:cubicBezTo>
                <a:cubicBezTo>
                  <a:pt x="272710" y="387904"/>
                  <a:pt x="278888" y="389825"/>
                  <a:pt x="284233" y="387325"/>
                </a:cubicBezTo>
                <a:cubicBezTo>
                  <a:pt x="289577" y="384826"/>
                  <a:pt x="292063" y="378852"/>
                  <a:pt x="289785" y="373982"/>
                </a:cubicBezTo>
                <a:cubicBezTo>
                  <a:pt x="288647" y="371547"/>
                  <a:pt x="286533" y="369850"/>
                  <a:pt x="284035" y="369073"/>
                </a:cubicBezTo>
                <a:close/>
                <a:moveTo>
                  <a:pt x="266604" y="297070"/>
                </a:moveTo>
                <a:cubicBezTo>
                  <a:pt x="319078" y="300338"/>
                  <a:pt x="362309" y="335548"/>
                  <a:pt x="367763" y="383070"/>
                </a:cubicBezTo>
                <a:cubicBezTo>
                  <a:pt x="373996" y="437381"/>
                  <a:pt x="328527" y="487207"/>
                  <a:pt x="266205" y="494360"/>
                </a:cubicBezTo>
                <a:cubicBezTo>
                  <a:pt x="203883" y="501513"/>
                  <a:pt x="148308" y="463284"/>
                  <a:pt x="142074" y="408972"/>
                </a:cubicBezTo>
                <a:cubicBezTo>
                  <a:pt x="135841" y="354661"/>
                  <a:pt x="181310" y="304835"/>
                  <a:pt x="243632" y="297682"/>
                </a:cubicBezTo>
                <a:cubicBezTo>
                  <a:pt x="251423" y="296788"/>
                  <a:pt x="259108" y="296603"/>
                  <a:pt x="266604" y="297070"/>
                </a:cubicBezTo>
                <a:close/>
                <a:moveTo>
                  <a:pt x="297042" y="252387"/>
                </a:moveTo>
                <a:cubicBezTo>
                  <a:pt x="283618" y="252176"/>
                  <a:pt x="269820" y="252839"/>
                  <a:pt x="255793" y="254449"/>
                </a:cubicBezTo>
                <a:cubicBezTo>
                  <a:pt x="143583" y="267328"/>
                  <a:pt x="59288" y="335880"/>
                  <a:pt x="67516" y="407566"/>
                </a:cubicBezTo>
                <a:cubicBezTo>
                  <a:pt x="75743" y="479252"/>
                  <a:pt x="173377" y="526925"/>
                  <a:pt x="285587" y="514046"/>
                </a:cubicBezTo>
                <a:cubicBezTo>
                  <a:pt x="397797" y="501168"/>
                  <a:pt x="482091" y="432615"/>
                  <a:pt x="473864" y="360929"/>
                </a:cubicBezTo>
                <a:cubicBezTo>
                  <a:pt x="466665" y="298204"/>
                  <a:pt x="391015" y="253864"/>
                  <a:pt x="297042" y="252387"/>
                </a:cubicBezTo>
                <a:close/>
                <a:moveTo>
                  <a:pt x="509416" y="97868"/>
                </a:moveTo>
                <a:cubicBezTo>
                  <a:pt x="544841" y="99182"/>
                  <a:pt x="588107" y="127580"/>
                  <a:pt x="590257" y="183051"/>
                </a:cubicBezTo>
                <a:cubicBezTo>
                  <a:pt x="592352" y="199448"/>
                  <a:pt x="588214" y="215684"/>
                  <a:pt x="579852" y="229407"/>
                </a:cubicBezTo>
                <a:lnTo>
                  <a:pt x="580228" y="229581"/>
                </a:lnTo>
                <a:cubicBezTo>
                  <a:pt x="580244" y="229743"/>
                  <a:pt x="580186" y="229872"/>
                  <a:pt x="580126" y="230000"/>
                </a:cubicBezTo>
                <a:lnTo>
                  <a:pt x="578707" y="232024"/>
                </a:lnTo>
                <a:cubicBezTo>
                  <a:pt x="578590" y="232839"/>
                  <a:pt x="578192" y="233485"/>
                  <a:pt x="577787" y="234126"/>
                </a:cubicBezTo>
                <a:lnTo>
                  <a:pt x="577385" y="233908"/>
                </a:lnTo>
                <a:cubicBezTo>
                  <a:pt x="572286" y="241165"/>
                  <a:pt x="563167" y="244302"/>
                  <a:pt x="554750" y="241632"/>
                </a:cubicBezTo>
                <a:lnTo>
                  <a:pt x="548315" y="238643"/>
                </a:lnTo>
                <a:cubicBezTo>
                  <a:pt x="539522" y="233101"/>
                  <a:pt x="536249" y="221620"/>
                  <a:pt x="540834" y="211750"/>
                </a:cubicBezTo>
                <a:lnTo>
                  <a:pt x="541088" y="211402"/>
                </a:lnTo>
                <a:lnTo>
                  <a:pt x="541243" y="211474"/>
                </a:lnTo>
                <a:cubicBezTo>
                  <a:pt x="549302" y="193084"/>
                  <a:pt x="546794" y="175359"/>
                  <a:pt x="541863" y="165391"/>
                </a:cubicBezTo>
                <a:cubicBezTo>
                  <a:pt x="534763" y="151042"/>
                  <a:pt x="514479" y="135118"/>
                  <a:pt x="480142" y="145181"/>
                </a:cubicBezTo>
                <a:lnTo>
                  <a:pt x="480025" y="144483"/>
                </a:lnTo>
                <a:cubicBezTo>
                  <a:pt x="471706" y="144624"/>
                  <a:pt x="464282" y="140887"/>
                  <a:pt x="461009" y="134412"/>
                </a:cubicBezTo>
                <a:lnTo>
                  <a:pt x="458966" y="128175"/>
                </a:lnTo>
                <a:cubicBezTo>
                  <a:pt x="457496" y="119354"/>
                  <a:pt x="463572" y="110158"/>
                  <a:pt x="473636" y="106144"/>
                </a:cubicBezTo>
                <a:lnTo>
                  <a:pt x="473571" y="105761"/>
                </a:lnTo>
                <a:cubicBezTo>
                  <a:pt x="485121" y="99922"/>
                  <a:pt x="497817" y="97438"/>
                  <a:pt x="509416" y="97868"/>
                </a:cubicBezTo>
                <a:close/>
                <a:moveTo>
                  <a:pt x="286518" y="82088"/>
                </a:moveTo>
                <a:cubicBezTo>
                  <a:pt x="376738" y="91976"/>
                  <a:pt x="317665" y="163994"/>
                  <a:pt x="337363" y="184000"/>
                </a:cubicBezTo>
                <a:cubicBezTo>
                  <a:pt x="387081" y="179119"/>
                  <a:pt x="437510" y="146098"/>
                  <a:pt x="486517" y="169358"/>
                </a:cubicBezTo>
                <a:cubicBezTo>
                  <a:pt x="533076" y="203014"/>
                  <a:pt x="494312" y="233925"/>
                  <a:pt x="501054" y="264835"/>
                </a:cubicBezTo>
                <a:cubicBezTo>
                  <a:pt x="649340" y="323962"/>
                  <a:pt x="585744" y="409170"/>
                  <a:pt x="562675" y="436725"/>
                </a:cubicBezTo>
                <a:cubicBezTo>
                  <a:pt x="354965" y="648778"/>
                  <a:pt x="45454" y="533772"/>
                  <a:pt x="10807" y="435328"/>
                </a:cubicBezTo>
                <a:cubicBezTo>
                  <a:pt x="-41075" y="330306"/>
                  <a:pt x="100878" y="89491"/>
                  <a:pt x="286518" y="82088"/>
                </a:cubicBezTo>
                <a:close/>
                <a:moveTo>
                  <a:pt x="489068" y="0"/>
                </a:moveTo>
                <a:cubicBezTo>
                  <a:pt x="596753" y="0"/>
                  <a:pt x="684048" y="87296"/>
                  <a:pt x="684048" y="194980"/>
                </a:cubicBezTo>
                <a:cubicBezTo>
                  <a:pt x="684048" y="216847"/>
                  <a:pt x="680448" y="237874"/>
                  <a:pt x="672966" y="257215"/>
                </a:cubicBezTo>
                <a:lnTo>
                  <a:pt x="672379" y="257003"/>
                </a:lnTo>
                <a:cubicBezTo>
                  <a:pt x="668967" y="265617"/>
                  <a:pt x="657523" y="269364"/>
                  <a:pt x="645725" y="265916"/>
                </a:cubicBezTo>
                <a:lnTo>
                  <a:pt x="637884" y="262819"/>
                </a:lnTo>
                <a:cubicBezTo>
                  <a:pt x="627530" y="257587"/>
                  <a:pt x="621785" y="247890"/>
                  <a:pt x="624308" y="239644"/>
                </a:cubicBezTo>
                <a:lnTo>
                  <a:pt x="623975" y="239524"/>
                </a:lnTo>
                <a:cubicBezTo>
                  <a:pt x="629260" y="225659"/>
                  <a:pt x="631774" y="210613"/>
                  <a:pt x="631774" y="194980"/>
                </a:cubicBezTo>
                <a:cubicBezTo>
                  <a:pt x="631774" y="116165"/>
                  <a:pt x="567883" y="52274"/>
                  <a:pt x="489068" y="52274"/>
                </a:cubicBezTo>
                <a:lnTo>
                  <a:pt x="469942" y="54202"/>
                </a:lnTo>
                <a:lnTo>
                  <a:pt x="469951" y="54239"/>
                </a:lnTo>
                <a:cubicBezTo>
                  <a:pt x="469861" y="54366"/>
                  <a:pt x="469744" y="54397"/>
                  <a:pt x="469627" y="54427"/>
                </a:cubicBezTo>
                <a:cubicBezTo>
                  <a:pt x="460634" y="56697"/>
                  <a:pt x="450861" y="49439"/>
                  <a:pt x="446718" y="37636"/>
                </a:cubicBezTo>
                <a:lnTo>
                  <a:pt x="444619" y="29323"/>
                </a:lnTo>
                <a:cubicBezTo>
                  <a:pt x="442667" y="16995"/>
                  <a:pt x="447797" y="5987"/>
                  <a:pt x="456757" y="3699"/>
                </a:cubicBezTo>
                <a:lnTo>
                  <a:pt x="456661" y="3267"/>
                </a:lnTo>
                <a:cubicBezTo>
                  <a:pt x="467135" y="923"/>
                  <a:pt x="477994" y="0"/>
                  <a:pt x="489068" y="0"/>
                </a:cubicBezTo>
                <a:close/>
              </a:path>
            </a:pathLst>
          </a:custGeom>
          <a:solidFill>
            <a:schemeClr val="accent2">
              <a:lumMod val="20000"/>
              <a:lumOff val="80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600" b="0" i="0" u="none" strike="noStrike" kern="1200" cap="none" spc="0" normalizeH="0" baseline="0" noProof="1">
              <a:ln>
                <a:noFill/>
              </a:ln>
              <a:solidFill>
                <a:schemeClr val="lt1"/>
              </a:solidFill>
              <a:effectLst/>
              <a:uLnTx/>
              <a:uFillTx/>
              <a:latin typeface="+mn-lt"/>
              <a:ea typeface="微软雅黑" panose="020B0503020204020204" pitchFamily="34" charset="-122"/>
              <a:cs typeface="+mn-cs"/>
            </a:endParaRPr>
          </a:p>
        </p:txBody>
      </p:sp>
      <p:cxnSp>
        <p:nvCxnSpPr>
          <p:cNvPr id="10" name="直接连接符 9"/>
          <p:cNvCxnSpPr/>
          <p:nvPr/>
        </p:nvCxnSpPr>
        <p:spPr>
          <a:xfrm flipV="1">
            <a:off x="4654550" y="3506788"/>
            <a:ext cx="0" cy="223838"/>
          </a:xfrm>
          <a:prstGeom prst="line">
            <a:avLst/>
          </a:prstGeom>
          <a:solidFill>
            <a:srgbClr val="FFEDB3">
              <a:alpha val="44706"/>
            </a:srgb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2" name="标题 1"/>
          <p:cNvSpPr>
            <a:spLocks noGrp="1"/>
          </p:cNvSpPr>
          <p:nvPr>
            <p:ph type="title"/>
          </p:nvPr>
        </p:nvSpPr>
        <p:spPr>
          <a:xfrm>
            <a:off x="1806200" y="2322000"/>
            <a:ext cx="5659200" cy="1198800"/>
          </a:xfrm>
        </p:spPr>
        <p:txBody>
          <a:bodyPr anchor="t">
            <a:normAutofit/>
          </a:bodyPr>
          <a:lstStyle>
            <a:lvl1pPr algn="ctr">
              <a:defRPr sz="7200">
                <a:ln>
                  <a:noFill/>
                </a:ln>
                <a:gradFill>
                  <a:gsLst>
                    <a:gs pos="0">
                      <a:schemeClr val="accent1"/>
                    </a:gs>
                    <a:gs pos="100000">
                      <a:schemeClr val="accent1">
                        <a:lumMod val="50000"/>
                      </a:schemeClr>
                    </a:gs>
                  </a:gsLst>
                  <a:lin ang="4800000" scaled="0"/>
                </a:gradFill>
                <a:latin typeface="Arial Black" panose="020B0A04020102020204" pitchFamily="34" charset="0"/>
              </a:defRPr>
            </a:lvl1pPr>
          </a:lstStyle>
          <a:p>
            <a:pPr fontAlgn="base"/>
            <a:r>
              <a:rPr lang="zh-CN" altLang="en-US" strike="noStrike" noProof="1"/>
              <a:t>单击此处编辑母版标题样式</a:t>
            </a:r>
            <a:endParaRPr lang="zh-CN" altLang="en-US" strike="noStrike" noProof="1"/>
          </a:p>
        </p:txBody>
      </p:sp>
      <p:sp>
        <p:nvSpPr>
          <p:cNvPr id="23" name="内容占位符 15"/>
          <p:cNvSpPr>
            <a:spLocks noGrp="1"/>
          </p:cNvSpPr>
          <p:nvPr>
            <p:ph sz="quarter" idx="10"/>
          </p:nvPr>
        </p:nvSpPr>
        <p:spPr>
          <a:xfrm>
            <a:off x="2713400" y="3441600"/>
            <a:ext cx="1807200" cy="370800"/>
          </a:xfrm>
        </p:spPr>
        <p:txBody>
          <a:bodyPr>
            <a:normAutofit/>
          </a:bodyPr>
          <a:lstStyle>
            <a:lvl1pPr marL="0" marR="0" indent="0" algn="just" defTabSz="914400" rtl="0" eaLnBrk="1" latinLnBrk="0" hangingPunct="1">
              <a:lnSpc>
                <a:spcPct val="90000"/>
              </a:lnSpc>
              <a:spcBef>
                <a:spcPts val="1000"/>
              </a:spcBef>
              <a:spcAft>
                <a:spcPts val="0"/>
              </a:spcAft>
              <a:buClrTx/>
              <a:buSzTx/>
              <a:buFont typeface="Arial" panose="020B0604020202020204" pitchFamily="34" charset="0"/>
              <a:buNone/>
              <a:defRPr sz="1800">
                <a:solidFill>
                  <a:schemeClr val="accent2">
                    <a:lumMod val="20000"/>
                    <a:lumOff val="80000"/>
                  </a:schemeClr>
                </a:solidFill>
              </a:defRPr>
            </a:lvl1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p:txBody>
      </p:sp>
      <p:sp>
        <p:nvSpPr>
          <p:cNvPr id="24" name="内容占位符 17"/>
          <p:cNvSpPr>
            <a:spLocks noGrp="1"/>
          </p:cNvSpPr>
          <p:nvPr>
            <p:ph sz="quarter" idx="11"/>
          </p:nvPr>
        </p:nvSpPr>
        <p:spPr>
          <a:xfrm>
            <a:off x="5345000" y="3441600"/>
            <a:ext cx="1551600" cy="370800"/>
          </a:xfrm>
        </p:spPr>
        <p:txBody>
          <a:bodyPr>
            <a:normAutofit/>
          </a:bodyPr>
          <a:lstStyle>
            <a:lvl1pPr marL="0" marR="0" indent="0" algn="just" defTabSz="914400" rtl="0" eaLnBrk="1" latinLnBrk="0" hangingPunct="1">
              <a:lnSpc>
                <a:spcPct val="90000"/>
              </a:lnSpc>
              <a:spcBef>
                <a:spcPts val="1000"/>
              </a:spcBef>
              <a:spcAft>
                <a:spcPts val="0"/>
              </a:spcAft>
              <a:buClrTx/>
              <a:buSzTx/>
              <a:buFont typeface="Arial" panose="020B0604020202020204" pitchFamily="34" charset="0"/>
              <a:buNone/>
              <a:defRPr sz="1800">
                <a:solidFill>
                  <a:schemeClr val="accent2">
                    <a:lumMod val="20000"/>
                    <a:lumOff val="80000"/>
                  </a:schemeClr>
                </a:solidFill>
              </a:defRPr>
            </a:lvl1pPr>
          </a:lstStyle>
          <a:p>
            <a:pPr lvl="0" fontAlgn="base"/>
            <a:r>
              <a:rPr lang="zh-CN" altLang="en-US" strike="noStrike" noProof="1"/>
              <a:t>单击此处编辑母版文本样式</a:t>
            </a:r>
            <a:endParaRPr lang="zh-CN" altLang="en-US" strike="noStrike" noProof="1"/>
          </a:p>
        </p:txBody>
      </p:sp>
      <p:sp>
        <p:nvSpPr>
          <p:cNvPr id="11" name="日期占位符 18"/>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defRPr>
                <a:ea typeface="微软雅黑" panose="020B0503020204020204" pitchFamily="34" charset="-122"/>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en-US" sz="1200" b="0" i="0" u="none" strike="noStrike" kern="1200" cap="none" spc="0" normalizeH="0" baseline="0" noProof="1">
              <a:ln>
                <a:noFill/>
              </a:ln>
              <a:solidFill>
                <a:srgbClr val="FFFFFF"/>
              </a:solidFill>
              <a:effectLst/>
              <a:uLnTx/>
              <a:uFillTx/>
              <a:latin typeface="Arial" panose="020B0604020202020204" pitchFamily="34" charset="0"/>
              <a:cs typeface="+mn-cs"/>
            </a:endParaRPr>
          </a:p>
        </p:txBody>
      </p:sp>
      <p:sp>
        <p:nvSpPr>
          <p:cNvPr id="12" name="页脚占位符 19"/>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13" name="灯片编号占位符 20"/>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
            <a:pPr algn="r" fontAlgn="base"/>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ea typeface="微软雅黑" panose="020B0503020204020204" pitchFamily="34" charset="-122"/>
            </a:endParaRPr>
          </a:p>
        </p:txBody>
      </p:sp>
    </p:spTree>
  </p:cSld>
  <p:clrMapOvr>
    <a:masterClrMapping/>
  </p:clrMapOvr>
  <p:transition spd="med">
    <p:push/>
  </p:transition>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en-US" sz="1200" b="0" i="0" u="none" strike="noStrike" kern="1200" cap="none" spc="0" normalizeH="0" baseline="0" noProof="1">
              <a:ln>
                <a:noFill/>
              </a:ln>
              <a:solidFill>
                <a:srgbClr val="FFFFFF"/>
              </a:solidFill>
              <a:effectLst/>
              <a:uLnTx/>
              <a:uFillTx/>
              <a:latin typeface="Arial" panose="020B0604020202020204" pitchFamily="34" charset="0"/>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latin typeface="Arial" panose="020B0604020202020204" pitchFamily="34" charset="0"/>
            </a:endParaRPr>
          </a:p>
        </p:txBody>
      </p:sp>
    </p:spTree>
  </p:cSld>
  <p:clrMapOvr>
    <a:masterClrMapping/>
  </p:clrMapOvr>
  <p:transition spd="med">
    <p:push/>
  </p:transition>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8650" y="457200"/>
            <a:ext cx="7886700" cy="736600"/>
          </a:xfrm>
        </p:spPr>
        <p:txBody>
          <a:bodyPr lIns="0" tIns="0" rIns="0" bIns="0">
            <a:normAutofit/>
          </a:bodyPr>
          <a:lstStyle>
            <a:lvl1pPr>
              <a:defRPr sz="2800"/>
            </a:lvl1pPr>
          </a:lstStyle>
          <a:p>
            <a:pPr fontAlgn="base"/>
            <a:r>
              <a:rPr lang="zh-CN" altLang="en-US" strike="noStrike" noProof="1"/>
              <a:t>单击此处编辑母版标题样式</a:t>
            </a:r>
            <a:endParaRPr lang="zh-CN" altLang="en-US" strike="noStrike" noProof="1"/>
          </a:p>
        </p:txBody>
      </p:sp>
      <p:sp>
        <p:nvSpPr>
          <p:cNvPr id="3" name="图片占位符 2"/>
          <p:cNvSpPr>
            <a:spLocks noGrp="1"/>
          </p:cNvSpPr>
          <p:nvPr>
            <p:ph type="pic" idx="1"/>
          </p:nvPr>
        </p:nvSpPr>
        <p:spPr>
          <a:xfrm>
            <a:off x="628650" y="1862800"/>
            <a:ext cx="5335075" cy="3661700"/>
          </a:xfrm>
        </p:spPr>
        <p:txBody>
          <a:bodyPr vert="horz" wrap="square" lIns="0" tIns="0" rIns="0" bIns="0" numCol="1" anchor="ctr" anchorCtr="0" compatLnSpc="1"/>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ctr" defTabSz="685800" rtl="0" eaLnBrk="0" fontAlgn="base" latinLnBrk="0" hangingPunct="0">
              <a:lnSpc>
                <a:spcPct val="90000"/>
              </a:lnSpc>
              <a:spcBef>
                <a:spcPts val="750"/>
              </a:spcBef>
              <a:spcAft>
                <a:spcPct val="0"/>
              </a:spcAft>
              <a:buClrTx/>
              <a:buSzTx/>
              <a:buFont typeface="Arial" panose="020B0604020202020204" pitchFamily="34" charset="0"/>
              <a:buNone/>
              <a:defRPr/>
            </a:pPr>
            <a:endParaRPr kumimoji="0" lang="zh-CN" altLang="en-US" sz="2400" b="0" i="0" u="none" strike="noStrike" kern="1200" cap="none" spc="0" normalizeH="0" baseline="0" noProof="1">
              <a:ln>
                <a:noFill/>
              </a:ln>
              <a:solidFill>
                <a:schemeClr val="tx1"/>
              </a:solidFill>
              <a:effectLst/>
              <a:uLnTx/>
              <a:uFillTx/>
              <a:latin typeface="+mn-lt"/>
              <a:ea typeface="黑体" panose="02010609060101010101" pitchFamily="49" charset="-122"/>
              <a:cs typeface="+mn-cs"/>
            </a:endParaRPr>
          </a:p>
        </p:txBody>
      </p:sp>
      <p:sp>
        <p:nvSpPr>
          <p:cNvPr id="4" name="文本占位符 3"/>
          <p:cNvSpPr>
            <a:spLocks noGrp="1"/>
          </p:cNvSpPr>
          <p:nvPr>
            <p:ph type="body" sz="half" idx="2"/>
          </p:nvPr>
        </p:nvSpPr>
        <p:spPr>
          <a:xfrm>
            <a:off x="6115050" y="2242800"/>
            <a:ext cx="2400300" cy="2973600"/>
          </a:xfrm>
        </p:spPr>
        <p:txBody>
          <a:bodyPr lIns="0" tIns="0" rIns="0" bIns="0">
            <a:normAutofit/>
          </a:bodyPr>
          <a:lstStyle>
            <a:lvl1pPr marL="0" indent="0">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a:t>单击此处编辑母版文本样式</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en-US" sz="1200" b="0" i="0" u="none" strike="noStrike" kern="1200" cap="none" spc="0" normalizeH="0" baseline="0" noProof="1">
              <a:ln>
                <a:noFill/>
              </a:ln>
              <a:solidFill>
                <a:srgbClr val="FFFFFF"/>
              </a:solidFill>
              <a:effectLst/>
              <a:uLnTx/>
              <a:uFillTx/>
              <a:latin typeface="Arial" panose="020B0604020202020204" pitchFamily="34" charset="0"/>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latin typeface="Arial" panose="020B0604020202020204" pitchFamily="34" charset="0"/>
            </a:endParaRPr>
          </a:p>
        </p:txBody>
      </p:sp>
    </p:spTree>
  </p:cSld>
  <p:clrMapOvr>
    <a:masterClrMapping/>
  </p:clrMapOvr>
  <p:transition spd="med">
    <p:push/>
  </p:transition>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623312" y="365125"/>
            <a:ext cx="892038" cy="5794375"/>
          </a:xfrm>
        </p:spPr>
        <p:txBody>
          <a:bodyPr vert="eaVert">
            <a:noAutofit/>
          </a:bodyPr>
          <a:lstStyle>
            <a:lvl1pPr>
              <a:defRPr sz="2800"/>
            </a:lvl1pPr>
          </a:lstStyle>
          <a:p>
            <a:pPr fontAlgn="base"/>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p:nvPr>
        </p:nvSpPr>
        <p:spPr>
          <a:xfrm>
            <a:off x="628650" y="365125"/>
            <a:ext cx="6813550" cy="5794375"/>
          </a:xfrm>
        </p:spPr>
        <p:txBody>
          <a:bodyPr vert="eaVert"/>
          <a:lstStyle/>
          <a:p>
            <a:pPr lvl="0" fontAlgn="base"/>
            <a:r>
              <a:rPr lang="zh-CN" altLang="en-US" strike="noStrike" noProof="1"/>
              <a:t>单击此处编辑母版文本样式</a:t>
            </a:r>
            <a:endParaRPr lang="en-US" altLang="zh-CN" strike="noStrike" noProof="1"/>
          </a:p>
          <a:p>
            <a:pPr lvl="1" fontAlgn="base"/>
            <a:r>
              <a:rPr lang="zh-CN" altLang="en-US" strike="noStrike" noProof="1"/>
              <a:t>第二级</a:t>
            </a:r>
            <a:endParaRPr lang="en-US" altLang="zh-CN" strike="noStrike" noProof="1"/>
          </a:p>
          <a:p>
            <a:pPr lvl="2" fontAlgn="base"/>
            <a:r>
              <a:rPr lang="zh-CN" altLang="en-US" strike="noStrike" noProof="1"/>
              <a:t>第三级</a:t>
            </a:r>
            <a:endParaRPr lang="en-US" altLang="zh-CN" strike="noStrike" noProof="1"/>
          </a:p>
          <a:p>
            <a:pPr lvl="3" fontAlgn="base"/>
            <a:r>
              <a:rPr lang="zh-CN" altLang="en-US" strike="noStrike" noProof="1"/>
              <a:t>第四级</a:t>
            </a:r>
            <a:endParaRPr lang="en-US" altLang="zh-CN" strike="noStrike" noProof="1"/>
          </a:p>
          <a:p>
            <a:pPr lvl="4" fontAlgn="base"/>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en-US" sz="1200" b="0" i="0" u="none" strike="noStrike" kern="1200" cap="none" spc="0" normalizeH="0" baseline="0" noProof="1">
              <a:ln>
                <a:noFill/>
              </a:ln>
              <a:solidFill>
                <a:srgbClr val="FFFFFF"/>
              </a:solidFill>
              <a:effectLst/>
              <a:uLnTx/>
              <a:uFillTx/>
              <a:latin typeface="Arial" panose="020B0604020202020204" pitchFamily="34" charset="0"/>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latin typeface="Arial" panose="020B0604020202020204" pitchFamily="34" charset="0"/>
            </a:endParaRPr>
          </a:p>
        </p:txBody>
      </p:sp>
    </p:spTree>
  </p:cSld>
  <p:clrMapOvr>
    <a:masterClrMapping/>
  </p:clrMapOvr>
  <p:transition spd="med">
    <p:push/>
  </p:transition>
  <p:hf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image" Target="../media/image2.png"/><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5" Type="http://schemas.openxmlformats.org/officeDocument/2006/relationships/theme" Target="../theme/theme2.xml"/><Relationship Id="rId4" Type="http://schemas.openxmlformats.org/officeDocument/2006/relationships/image" Target="../media/image4.jpeg"/><Relationship Id="rId3" Type="http://schemas.openxmlformats.org/officeDocument/2006/relationships/image" Target="../media/image3.jpeg"/><Relationship Id="rId2" Type="http://schemas.openxmlformats.org/officeDocument/2006/relationships/slideLayout" Target="../slideLayouts/slideLayout12.xml"/><Relationship Id="rId1"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5" Type="http://schemas.openxmlformats.org/officeDocument/2006/relationships/theme" Target="../theme/theme3.xml"/><Relationship Id="rId14" Type="http://schemas.openxmlformats.org/officeDocument/2006/relationships/image" Target="../media/image4.jpeg"/><Relationship Id="rId13" Type="http://schemas.openxmlformats.org/officeDocument/2006/relationships/image" Target="../media/image3.jpeg"/><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0">
          <a:blip r:embed="rId11"/>
          <a:stretch>
            <a:fillRect/>
          </a:stretch>
        </a:blipFill>
        <a:effectLst/>
      </p:bgPr>
    </p:bg>
    <p:spTree>
      <p:nvGrpSpPr>
        <p:cNvPr id="1" name=""/>
        <p:cNvGrpSpPr/>
        <p:nvPr/>
      </p:nvGrpSpPr>
      <p:grpSpPr/>
      <p:sp>
        <p:nvSpPr>
          <p:cNvPr id="2050" name="标题占位符 1"/>
          <p:cNvSpPr>
            <a:spLocks noGrp="1"/>
          </p:cNvSpPr>
          <p:nvPr>
            <p:ph type="title"/>
          </p:nvPr>
        </p:nvSpPr>
        <p:spPr>
          <a:xfrm>
            <a:off x="628650" y="365125"/>
            <a:ext cx="7886700" cy="1325563"/>
          </a:xfrm>
          <a:prstGeom prst="rect">
            <a:avLst/>
          </a:prstGeom>
          <a:noFill/>
          <a:ln w="9525">
            <a:noFill/>
          </a:ln>
        </p:spPr>
        <p:txBody>
          <a:bodyPr anchor="ctr"/>
          <a:p>
            <a:pPr lvl="0"/>
            <a:r>
              <a:rPr lang="zh-CN" altLang="en-US" dirty="0"/>
              <a:t>单击此处编辑母版标题样式</a:t>
            </a:r>
            <a:endParaRPr lang="zh-CN" altLang="en-US" dirty="0"/>
          </a:p>
        </p:txBody>
      </p:sp>
      <p:sp>
        <p:nvSpPr>
          <p:cNvPr id="2051" name="文本占位符 2"/>
          <p:cNvSpPr>
            <a:spLocks noGrp="1"/>
          </p:cNvSpPr>
          <p:nvPr>
            <p:ph type="body"/>
          </p:nvPr>
        </p:nvSpPr>
        <p:spPr>
          <a:xfrm>
            <a:off x="628650" y="1825625"/>
            <a:ext cx="7886700" cy="4351338"/>
          </a:xfrm>
          <a:prstGeom prst="rect">
            <a:avLst/>
          </a:prstGeom>
          <a:noFill/>
          <a:ln w="9525">
            <a:noFill/>
          </a:ln>
        </p:spPr>
        <p:txBody>
          <a:bodyPr anchor="t"/>
          <a:p>
            <a:pPr lvl="0" indent="-171450"/>
            <a:r>
              <a:rPr lang="zh-CN" altLang="en-US" dirty="0"/>
              <a:t>单击此处编辑母版文本样式</a:t>
            </a:r>
            <a:endParaRPr lang="en-US" altLang="zh-CN" dirty="0"/>
          </a:p>
          <a:p>
            <a:pPr lvl="1" indent="-171450"/>
            <a:r>
              <a:rPr lang="zh-CN" altLang="en-US" dirty="0"/>
              <a:t>第二级</a:t>
            </a:r>
            <a:endParaRPr lang="en-US" altLang="zh-CN" dirty="0"/>
          </a:p>
          <a:p>
            <a:pPr lvl="2" indent="-171450"/>
            <a:r>
              <a:rPr lang="zh-CN" altLang="en-US" dirty="0"/>
              <a:t>第三级</a:t>
            </a:r>
            <a:endParaRPr lang="en-US" altLang="zh-CN" dirty="0"/>
          </a:p>
          <a:p>
            <a:pPr lvl="3" indent="-171450"/>
            <a:r>
              <a:rPr lang="zh-CN" altLang="en-US" dirty="0"/>
              <a:t>第四级</a:t>
            </a:r>
            <a:endParaRPr lang="en-US" altLang="zh-CN" dirty="0"/>
          </a:p>
          <a:p>
            <a:pPr lvl="4" indent="-171450"/>
            <a:r>
              <a:rPr lang="zh-CN" altLang="en-US" dirty="0"/>
              <a:t>第五级</a:t>
            </a:r>
            <a:endParaRPr lang="zh-CN" altLang="en-US" dirty="0"/>
          </a:p>
        </p:txBody>
      </p:sp>
      <p:sp>
        <p:nvSpPr>
          <p:cNvPr id="4" name="日期占位符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eaLnBrk="1" hangingPunct="1">
              <a:buFont typeface="Arial" panose="020B0604020202020204" pitchFamily="34" charset="0"/>
              <a:buNone/>
              <a:defRPr sz="1200" noProof="1">
                <a:solidFill>
                  <a:srgbClr val="FFFFFF"/>
                </a:solidFill>
                <a:latin typeface="Arial" panose="020B0604020202020204" pitchFamily="34" charset="0"/>
                <a:ea typeface="微软雅黑" panose="020B0503020204020204" pitchFamily="34" charset="-122"/>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en-US" sz="1200" b="0" i="0" u="none" strike="noStrike" kern="1200" cap="none" spc="0" normalizeH="0" baseline="0" noProof="1">
              <a:ln>
                <a:noFill/>
              </a:ln>
              <a:solidFill>
                <a:srgbClr val="FFFFFF"/>
              </a:solidFill>
              <a:effectLst/>
              <a:uLnTx/>
              <a:uFillTx/>
              <a:latin typeface="Arial" panose="020B0604020202020204" pitchFamily="34" charset="0"/>
              <a:cs typeface="+mn-cs"/>
            </a:endParaRPr>
          </a:p>
        </p:txBody>
      </p:sp>
      <p:sp>
        <p:nvSpPr>
          <p:cNvPr id="5" name="页脚占位符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hangingPunct="1">
              <a:buFont typeface="Arial" panose="020B0604020202020204" pitchFamily="34" charset="0"/>
              <a:buNone/>
              <a:defRPr sz="1200" noProof="1">
                <a:solidFill>
                  <a:schemeClr val="tx1">
                    <a:tint val="75000"/>
                  </a:schemeClr>
                </a:solidFill>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lstStyle>
            <a:lvl1pPr algn="r">
              <a:defRPr sz="1200">
                <a:solidFill>
                  <a:srgbClr val="FFFFFF"/>
                </a:solidFill>
                <a:ea typeface="黑体" panose="02010609060101010101" pitchFamily="49" charset="-122"/>
              </a:defRPr>
            </a:lvl1pPr>
          </a:lstStyle>
          <a:p>
            <a:pPr lvl="0" eaLnBrk="1" fontAlgn="base" hangingPunct="1"/>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ransition spd="med">
    <p:push/>
  </p:transition>
  <p:hf hdr="0" ftr="0" dt="0"/>
  <p:txStyles>
    <p:titleStyle>
      <a:lvl1pPr algn="l" defTabSz="685800" rtl="0" eaLnBrk="0" fontAlgn="base" hangingPunct="0">
        <a:lnSpc>
          <a:spcPct val="90000"/>
        </a:lnSpc>
        <a:spcBef>
          <a:spcPct val="0"/>
        </a:spcBef>
        <a:spcAft>
          <a:spcPct val="0"/>
        </a:spcAft>
        <a:defRPr sz="3200" kern="1200">
          <a:solidFill>
            <a:schemeClr val="tx1"/>
          </a:solidFill>
          <a:latin typeface="+mj-lt"/>
          <a:ea typeface="微软雅黑" panose="020B0503020204020204" pitchFamily="34" charset="-122"/>
          <a:cs typeface="+mj-cs"/>
        </a:defRPr>
      </a:lvl1pPr>
      <a:lvl2pPr algn="l" defTabSz="685800" rtl="0" eaLnBrk="0" fontAlgn="base" hangingPunct="0">
        <a:lnSpc>
          <a:spcPct val="90000"/>
        </a:lnSpc>
        <a:spcBef>
          <a:spcPct val="0"/>
        </a:spcBef>
        <a:spcAft>
          <a:spcPct val="0"/>
        </a:spcAft>
        <a:defRPr sz="3200">
          <a:solidFill>
            <a:schemeClr val="tx1"/>
          </a:solidFill>
          <a:latin typeface="Arial" panose="020B0604020202020204" pitchFamily="34" charset="0"/>
          <a:ea typeface="黑体" panose="02010609060101010101" pitchFamily="49" charset="-122"/>
        </a:defRPr>
      </a:lvl2pPr>
      <a:lvl3pPr algn="l" defTabSz="685800" rtl="0" eaLnBrk="0" fontAlgn="base" hangingPunct="0">
        <a:lnSpc>
          <a:spcPct val="90000"/>
        </a:lnSpc>
        <a:spcBef>
          <a:spcPct val="0"/>
        </a:spcBef>
        <a:spcAft>
          <a:spcPct val="0"/>
        </a:spcAft>
        <a:defRPr sz="3200">
          <a:solidFill>
            <a:schemeClr val="tx1"/>
          </a:solidFill>
          <a:latin typeface="Arial" panose="020B0604020202020204" pitchFamily="34" charset="0"/>
          <a:ea typeface="黑体" panose="02010609060101010101" pitchFamily="49" charset="-122"/>
        </a:defRPr>
      </a:lvl3pPr>
      <a:lvl4pPr algn="l" defTabSz="685800" rtl="0" eaLnBrk="0" fontAlgn="base" hangingPunct="0">
        <a:lnSpc>
          <a:spcPct val="90000"/>
        </a:lnSpc>
        <a:spcBef>
          <a:spcPct val="0"/>
        </a:spcBef>
        <a:spcAft>
          <a:spcPct val="0"/>
        </a:spcAft>
        <a:defRPr sz="3200">
          <a:solidFill>
            <a:schemeClr val="tx1"/>
          </a:solidFill>
          <a:latin typeface="Arial" panose="020B0604020202020204" pitchFamily="34" charset="0"/>
          <a:ea typeface="黑体" panose="02010609060101010101" pitchFamily="49" charset="-122"/>
        </a:defRPr>
      </a:lvl4pPr>
      <a:lvl5pPr algn="l" defTabSz="685800" rtl="0" eaLnBrk="0" fontAlgn="base" hangingPunct="0">
        <a:lnSpc>
          <a:spcPct val="90000"/>
        </a:lnSpc>
        <a:spcBef>
          <a:spcPct val="0"/>
        </a:spcBef>
        <a:spcAft>
          <a:spcPct val="0"/>
        </a:spcAft>
        <a:defRPr sz="3200">
          <a:solidFill>
            <a:schemeClr val="tx1"/>
          </a:solidFill>
          <a:latin typeface="Arial" panose="020B0604020202020204" pitchFamily="34" charset="0"/>
          <a:ea typeface="黑体" panose="02010609060101010101" pitchFamily="49" charset="-122"/>
        </a:defRPr>
      </a:lvl5pPr>
      <a:lvl6pPr marL="457200" algn="l" defTabSz="685800" rtl="0" fontAlgn="base">
        <a:lnSpc>
          <a:spcPct val="90000"/>
        </a:lnSpc>
        <a:spcBef>
          <a:spcPct val="0"/>
        </a:spcBef>
        <a:spcAft>
          <a:spcPct val="0"/>
        </a:spcAft>
        <a:defRPr sz="3200">
          <a:solidFill>
            <a:schemeClr val="tx1"/>
          </a:solidFill>
          <a:latin typeface="Arial" panose="020B0604020202020204" pitchFamily="34" charset="0"/>
          <a:ea typeface="黑体" panose="02010609060101010101" pitchFamily="49" charset="-122"/>
        </a:defRPr>
      </a:lvl6pPr>
      <a:lvl7pPr marL="914400" algn="l" defTabSz="685800" rtl="0" fontAlgn="base">
        <a:lnSpc>
          <a:spcPct val="90000"/>
        </a:lnSpc>
        <a:spcBef>
          <a:spcPct val="0"/>
        </a:spcBef>
        <a:spcAft>
          <a:spcPct val="0"/>
        </a:spcAft>
        <a:defRPr sz="3200">
          <a:solidFill>
            <a:schemeClr val="tx1"/>
          </a:solidFill>
          <a:latin typeface="Arial" panose="020B0604020202020204" pitchFamily="34" charset="0"/>
          <a:ea typeface="黑体" panose="02010609060101010101" pitchFamily="49" charset="-122"/>
        </a:defRPr>
      </a:lvl7pPr>
      <a:lvl8pPr marL="1371600" algn="l" defTabSz="685800" rtl="0" fontAlgn="base">
        <a:lnSpc>
          <a:spcPct val="90000"/>
        </a:lnSpc>
        <a:spcBef>
          <a:spcPct val="0"/>
        </a:spcBef>
        <a:spcAft>
          <a:spcPct val="0"/>
        </a:spcAft>
        <a:defRPr sz="3200">
          <a:solidFill>
            <a:schemeClr val="tx1"/>
          </a:solidFill>
          <a:latin typeface="Arial" panose="020B0604020202020204" pitchFamily="34" charset="0"/>
          <a:ea typeface="黑体" panose="02010609060101010101" pitchFamily="49" charset="-122"/>
        </a:defRPr>
      </a:lvl8pPr>
      <a:lvl9pPr marL="1828800" algn="l" defTabSz="685800" rtl="0" fontAlgn="base">
        <a:lnSpc>
          <a:spcPct val="90000"/>
        </a:lnSpc>
        <a:spcBef>
          <a:spcPct val="0"/>
        </a:spcBef>
        <a:spcAft>
          <a:spcPct val="0"/>
        </a:spcAft>
        <a:defRPr sz="3200">
          <a:solidFill>
            <a:schemeClr val="tx1"/>
          </a:solidFill>
          <a:latin typeface="Arial" panose="020B0604020202020204" pitchFamily="34" charset="0"/>
          <a:ea typeface="黑体" panose="02010609060101010101" pitchFamily="49" charset="-122"/>
        </a:defRPr>
      </a:lvl9pPr>
    </p:titleStyle>
    <p:bodyStyle>
      <a:lvl1pPr marL="171450" indent="-171450" algn="just" defTabSz="685800" rtl="0" eaLnBrk="0" fontAlgn="base" hangingPunct="0">
        <a:lnSpc>
          <a:spcPct val="90000"/>
        </a:lnSpc>
        <a:spcBef>
          <a:spcPts val="750"/>
        </a:spcBef>
        <a:spcAft>
          <a:spcPct val="0"/>
        </a:spcAft>
        <a:buFont typeface="Arial" panose="020B0604020202020204" pitchFamily="34" charset="0"/>
        <a:buChar char="•"/>
        <a:defRPr sz="2400" kern="1200">
          <a:solidFill>
            <a:schemeClr val="tx1"/>
          </a:solidFill>
          <a:latin typeface="+mn-lt"/>
          <a:ea typeface="微软雅黑" panose="020B0503020204020204" pitchFamily="34" charset="-122"/>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sz="2000" kern="1200">
          <a:solidFill>
            <a:schemeClr val="tx1"/>
          </a:solidFill>
          <a:latin typeface="+mn-lt"/>
          <a:ea typeface="微软雅黑" panose="020B0503020204020204" pitchFamily="34" charset="-122"/>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2000" kern="1200">
          <a:solidFill>
            <a:schemeClr val="tx1"/>
          </a:solidFill>
          <a:latin typeface="+mn-lt"/>
          <a:ea typeface="微软雅黑" panose="020B0503020204020204" pitchFamily="34" charset="-122"/>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2000" kern="1200">
          <a:solidFill>
            <a:schemeClr val="tx1"/>
          </a:solidFill>
          <a:latin typeface="+mn-lt"/>
          <a:ea typeface="微软雅黑" panose="020B0503020204020204" pitchFamily="34" charset="-122"/>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2000" kern="1200">
          <a:solidFill>
            <a:schemeClr val="tx1"/>
          </a:solidFill>
          <a:latin typeface="+mn-lt"/>
          <a:ea typeface="微软雅黑" panose="020B0503020204020204" pitchFamily="34" charset="-122"/>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4" name="Rectangle 23" descr="a1"/>
          <p:cNvSpPr>
            <a:spLocks noChangeArrowheads="1"/>
          </p:cNvSpPr>
          <p:nvPr/>
        </p:nvSpPr>
        <p:spPr bwMode="auto">
          <a:xfrm>
            <a:off x="0" y="0"/>
            <a:ext cx="1000125" cy="838200"/>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8456" tIns="49228" rIns="98456" bIns="49228"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17347D"/>
              </a:solidFill>
              <a:effectLst/>
              <a:uLnTx/>
              <a:uFillTx/>
              <a:latin typeface="Arial" panose="020B0604020202020204" pitchFamily="34" charset="0"/>
              <a:ea typeface="宋体" panose="02010600030101010101" pitchFamily="2" charset="-122"/>
              <a:cs typeface="+mn-cs"/>
            </a:endParaRPr>
          </a:p>
        </p:txBody>
      </p:sp>
      <p:sp>
        <p:nvSpPr>
          <p:cNvPr id="3075" name="Rectangle 24"/>
          <p:cNvSpPr>
            <a:spLocks noChangeArrowheads="1"/>
          </p:cNvSpPr>
          <p:nvPr/>
        </p:nvSpPr>
        <p:spPr bwMode="auto">
          <a:xfrm>
            <a:off x="0" y="0"/>
            <a:ext cx="1000125" cy="838200"/>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8456" tIns="49228" rIns="98456" bIns="49228"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17347D"/>
              </a:solidFill>
              <a:effectLst/>
              <a:uLnTx/>
              <a:uFillTx/>
              <a:latin typeface="Arial" panose="020B0604020202020204" pitchFamily="34" charset="0"/>
              <a:ea typeface="宋体" panose="02010600030101010101" pitchFamily="2" charset="-122"/>
              <a:cs typeface="+mn-cs"/>
            </a:endParaRPr>
          </a:p>
        </p:txBody>
      </p:sp>
      <p:sp>
        <p:nvSpPr>
          <p:cNvPr id="1048" name="Rectangle 24"/>
          <p:cNvSpPr>
            <a:spLocks noChangeArrowheads="1"/>
          </p:cNvSpPr>
          <p:nvPr/>
        </p:nvSpPr>
        <p:spPr bwMode="gray">
          <a:xfrm>
            <a:off x="1071563" y="0"/>
            <a:ext cx="4286250" cy="838200"/>
          </a:xfrm>
          <a:prstGeom prst="rect">
            <a:avLst/>
          </a:prstGeom>
          <a:solidFill>
            <a:schemeClr val="tx1">
              <a:lumMod val="60000"/>
              <a:lumOff val="40000"/>
            </a:schemeClr>
          </a:solidFill>
          <a:ln w="9525">
            <a:noFill/>
            <a:miter lim="800000"/>
          </a:ln>
          <a:effectLst/>
        </p:spPr>
        <p:txBody>
          <a:bodyPr wrap="none" lIns="98456" tIns="49228" rIns="98456" bIns="49228"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17347D"/>
              </a:solidFill>
              <a:effectLst/>
              <a:uLnTx/>
              <a:uFillTx/>
              <a:latin typeface="Arial" panose="020B0604020202020204" pitchFamily="34" charset="0"/>
              <a:ea typeface="宋体" panose="02010600030101010101" pitchFamily="2" charset="-122"/>
              <a:cs typeface="+mn-cs"/>
            </a:endParaRPr>
          </a:p>
        </p:txBody>
      </p:sp>
      <p:sp>
        <p:nvSpPr>
          <p:cNvPr id="3077" name="Rectangle 25" descr="a2"/>
          <p:cNvSpPr>
            <a:spLocks noChangeArrowheads="1"/>
          </p:cNvSpPr>
          <p:nvPr/>
        </p:nvSpPr>
        <p:spPr bwMode="auto">
          <a:xfrm>
            <a:off x="5429250" y="0"/>
            <a:ext cx="1714500" cy="838200"/>
          </a:xfrm>
          <a:prstGeom prst="rect">
            <a:avLst/>
          </a:prstGeom>
          <a:blipFill dpi="0" rotWithShape="1">
            <a:blip r:embed="rId4"/>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8456" tIns="49228" rIns="98456" bIns="49228"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17347D"/>
              </a:solidFill>
              <a:effectLst/>
              <a:uLnTx/>
              <a:uFillTx/>
              <a:latin typeface="Arial" panose="020B0604020202020204" pitchFamily="34" charset="0"/>
              <a:ea typeface="宋体" panose="02010600030101010101" pitchFamily="2" charset="-122"/>
              <a:cs typeface="+mn-cs"/>
            </a:endParaRPr>
          </a:p>
        </p:txBody>
      </p:sp>
      <p:sp>
        <p:nvSpPr>
          <p:cNvPr id="3078" name="Rectangle 26"/>
          <p:cNvSpPr>
            <a:spLocks noChangeArrowheads="1"/>
          </p:cNvSpPr>
          <p:nvPr/>
        </p:nvSpPr>
        <p:spPr bwMode="auto">
          <a:xfrm>
            <a:off x="7215188" y="0"/>
            <a:ext cx="1928813" cy="8382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8456" tIns="49228" rIns="98456" bIns="49228"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17347D"/>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Lst>
  <p:transition spd="med"/>
  <p:hf hdr="0" ftr="0" dt="0"/>
  <p:txStyles>
    <p:titleStyle>
      <a:lvl1pPr algn="l" rtl="0" eaLnBrk="0" fontAlgn="base" hangingPunct="0">
        <a:spcBef>
          <a:spcPct val="0"/>
        </a:spcBef>
        <a:spcAft>
          <a:spcPct val="0"/>
        </a:spcAft>
        <a:defRPr sz="3400" b="1">
          <a:solidFill>
            <a:schemeClr val="bg1"/>
          </a:solidFill>
          <a:latin typeface="+mj-lt"/>
          <a:ea typeface="+mj-ea"/>
          <a:cs typeface="Arial" panose="020B0604020202020204" pitchFamily="34" charset="0"/>
        </a:defRPr>
      </a:lvl1pPr>
      <a:lvl2pPr algn="l" rtl="0" eaLnBrk="0" fontAlgn="base" hangingPunct="0">
        <a:spcBef>
          <a:spcPct val="0"/>
        </a:spcBef>
        <a:spcAft>
          <a:spcPct val="0"/>
        </a:spcAft>
        <a:defRPr sz="3400" b="1">
          <a:solidFill>
            <a:schemeClr val="bg1"/>
          </a:solidFill>
          <a:latin typeface="Verdana" panose="020B0604030504040204" pitchFamily="34" charset="0"/>
          <a:cs typeface="Arial" panose="020B0604020202020204" pitchFamily="34" charset="0"/>
        </a:defRPr>
      </a:lvl2pPr>
      <a:lvl3pPr algn="l" rtl="0" eaLnBrk="0" fontAlgn="base" hangingPunct="0">
        <a:spcBef>
          <a:spcPct val="0"/>
        </a:spcBef>
        <a:spcAft>
          <a:spcPct val="0"/>
        </a:spcAft>
        <a:defRPr sz="3400" b="1">
          <a:solidFill>
            <a:schemeClr val="bg1"/>
          </a:solidFill>
          <a:latin typeface="Verdana" panose="020B0604030504040204" pitchFamily="34" charset="0"/>
          <a:cs typeface="Arial" panose="020B0604020202020204" pitchFamily="34" charset="0"/>
        </a:defRPr>
      </a:lvl3pPr>
      <a:lvl4pPr algn="l" rtl="0" eaLnBrk="0" fontAlgn="base" hangingPunct="0">
        <a:spcBef>
          <a:spcPct val="0"/>
        </a:spcBef>
        <a:spcAft>
          <a:spcPct val="0"/>
        </a:spcAft>
        <a:defRPr sz="3400" b="1">
          <a:solidFill>
            <a:schemeClr val="bg1"/>
          </a:solidFill>
          <a:latin typeface="Verdana" panose="020B0604030504040204" pitchFamily="34" charset="0"/>
          <a:cs typeface="Arial" panose="020B0604020202020204" pitchFamily="34" charset="0"/>
        </a:defRPr>
      </a:lvl4pPr>
      <a:lvl5pPr algn="l" rtl="0" eaLnBrk="0" fontAlgn="base" hangingPunct="0">
        <a:spcBef>
          <a:spcPct val="0"/>
        </a:spcBef>
        <a:spcAft>
          <a:spcPct val="0"/>
        </a:spcAft>
        <a:defRPr sz="3400" b="1">
          <a:solidFill>
            <a:schemeClr val="bg1"/>
          </a:solidFill>
          <a:latin typeface="Verdana" panose="020B0604030504040204" pitchFamily="34" charset="0"/>
          <a:cs typeface="Arial" panose="020B0604020202020204" pitchFamily="34" charset="0"/>
        </a:defRPr>
      </a:lvl5pPr>
      <a:lvl6pPr marL="492125" algn="l" rtl="0" eaLnBrk="1" fontAlgn="base" hangingPunct="1">
        <a:spcBef>
          <a:spcPct val="0"/>
        </a:spcBef>
        <a:spcAft>
          <a:spcPct val="0"/>
        </a:spcAft>
        <a:defRPr sz="3400" b="1">
          <a:solidFill>
            <a:schemeClr val="bg1"/>
          </a:solidFill>
          <a:latin typeface="Verdana" panose="020B0604030504040204" pitchFamily="34" charset="0"/>
        </a:defRPr>
      </a:lvl6pPr>
      <a:lvl7pPr marL="984250" algn="l" rtl="0" eaLnBrk="1" fontAlgn="base" hangingPunct="1">
        <a:spcBef>
          <a:spcPct val="0"/>
        </a:spcBef>
        <a:spcAft>
          <a:spcPct val="0"/>
        </a:spcAft>
        <a:defRPr sz="3400" b="1">
          <a:solidFill>
            <a:schemeClr val="bg1"/>
          </a:solidFill>
          <a:latin typeface="Verdana" panose="020B0604030504040204" pitchFamily="34" charset="0"/>
        </a:defRPr>
      </a:lvl7pPr>
      <a:lvl8pPr marL="1477010" algn="l" rtl="0" eaLnBrk="1" fontAlgn="base" hangingPunct="1">
        <a:spcBef>
          <a:spcPct val="0"/>
        </a:spcBef>
        <a:spcAft>
          <a:spcPct val="0"/>
        </a:spcAft>
        <a:defRPr sz="3400" b="1">
          <a:solidFill>
            <a:schemeClr val="bg1"/>
          </a:solidFill>
          <a:latin typeface="Verdana" panose="020B0604030504040204" pitchFamily="34" charset="0"/>
        </a:defRPr>
      </a:lvl8pPr>
      <a:lvl9pPr marL="1969135" algn="l" rtl="0" eaLnBrk="1" fontAlgn="base" hangingPunct="1">
        <a:spcBef>
          <a:spcPct val="0"/>
        </a:spcBef>
        <a:spcAft>
          <a:spcPct val="0"/>
        </a:spcAft>
        <a:defRPr sz="3400" b="1">
          <a:solidFill>
            <a:schemeClr val="bg1"/>
          </a:solidFill>
          <a:latin typeface="Verdana" panose="020B0604030504040204" pitchFamily="34" charset="0"/>
        </a:defRPr>
      </a:lvl9pPr>
    </p:titleStyle>
    <p:bodyStyle>
      <a:lvl1pPr marL="368300" indent="-368300" algn="l" rtl="0" eaLnBrk="0" fontAlgn="base" hangingPunct="0">
        <a:spcBef>
          <a:spcPct val="20000"/>
        </a:spcBef>
        <a:spcAft>
          <a:spcPct val="0"/>
        </a:spcAft>
        <a:buClr>
          <a:schemeClr val="hlink"/>
        </a:buClr>
        <a:buFont typeface="Wingdings" panose="05000000000000000000" pitchFamily="2" charset="2"/>
        <a:buChar char="v"/>
        <a:defRPr sz="3400">
          <a:solidFill>
            <a:schemeClr val="tx1"/>
          </a:solidFill>
          <a:latin typeface="+mn-lt"/>
          <a:ea typeface="+mn-ea"/>
          <a:cs typeface="Arial" panose="020B0604020202020204" pitchFamily="34" charset="0"/>
        </a:defRPr>
      </a:lvl1pPr>
      <a:lvl2pPr marL="798830" indent="-306705" algn="l" rtl="0" eaLnBrk="0" fontAlgn="base" hangingPunct="0">
        <a:spcBef>
          <a:spcPct val="20000"/>
        </a:spcBef>
        <a:spcAft>
          <a:spcPct val="0"/>
        </a:spcAft>
        <a:buClr>
          <a:schemeClr val="accent1"/>
        </a:buClr>
        <a:buFont typeface="Wingdings" panose="05000000000000000000" pitchFamily="2" charset="2"/>
        <a:buChar char="§"/>
        <a:defRPr sz="3000">
          <a:solidFill>
            <a:schemeClr val="tx1"/>
          </a:solidFill>
          <a:latin typeface="+mn-lt"/>
          <a:cs typeface="Arial" panose="020B0604020202020204" pitchFamily="34" charset="0"/>
        </a:defRPr>
      </a:lvl2pPr>
      <a:lvl3pPr marL="1230630" indent="-246380" algn="l" rtl="0" eaLnBrk="0" fontAlgn="base" hangingPunct="0">
        <a:spcBef>
          <a:spcPct val="20000"/>
        </a:spcBef>
        <a:spcAft>
          <a:spcPct val="0"/>
        </a:spcAft>
        <a:buClr>
          <a:schemeClr val="tx1"/>
        </a:buClr>
        <a:buChar char="•"/>
        <a:defRPr sz="2600">
          <a:solidFill>
            <a:schemeClr val="tx1"/>
          </a:solidFill>
          <a:latin typeface="+mn-lt"/>
          <a:cs typeface="Arial" panose="020B0604020202020204" pitchFamily="34" charset="0"/>
        </a:defRPr>
      </a:lvl3pPr>
      <a:lvl4pPr marL="1722755" indent="-246380" algn="l" rtl="0" eaLnBrk="0" fontAlgn="base" hangingPunct="0">
        <a:spcBef>
          <a:spcPct val="20000"/>
        </a:spcBef>
        <a:spcAft>
          <a:spcPct val="0"/>
        </a:spcAft>
        <a:buChar char="–"/>
        <a:defRPr sz="2100">
          <a:solidFill>
            <a:schemeClr val="tx1"/>
          </a:solidFill>
          <a:latin typeface="+mn-lt"/>
          <a:cs typeface="Arial" panose="020B0604020202020204" pitchFamily="34" charset="0"/>
        </a:defRPr>
      </a:lvl4pPr>
      <a:lvl5pPr marL="2214880" indent="-246380" algn="l" rtl="0" eaLnBrk="0" fontAlgn="base" hangingPunct="0">
        <a:spcBef>
          <a:spcPct val="20000"/>
        </a:spcBef>
        <a:spcAft>
          <a:spcPct val="0"/>
        </a:spcAft>
        <a:buChar char="»"/>
        <a:defRPr sz="2100">
          <a:solidFill>
            <a:schemeClr val="tx1"/>
          </a:solidFill>
          <a:latin typeface="+mn-lt"/>
          <a:cs typeface="Arial" panose="020B0604020202020204" pitchFamily="34" charset="0"/>
        </a:defRPr>
      </a:lvl5pPr>
      <a:lvl6pPr marL="2707640" indent="-246380" algn="l" rtl="0" eaLnBrk="1" fontAlgn="base" hangingPunct="1">
        <a:spcBef>
          <a:spcPct val="20000"/>
        </a:spcBef>
        <a:spcAft>
          <a:spcPct val="0"/>
        </a:spcAft>
        <a:buChar char="»"/>
        <a:defRPr sz="2100">
          <a:solidFill>
            <a:schemeClr val="tx1"/>
          </a:solidFill>
          <a:latin typeface="+mn-lt"/>
        </a:defRPr>
      </a:lvl6pPr>
      <a:lvl7pPr marL="3199765" indent="-246380" algn="l" rtl="0" eaLnBrk="1" fontAlgn="base" hangingPunct="1">
        <a:spcBef>
          <a:spcPct val="20000"/>
        </a:spcBef>
        <a:spcAft>
          <a:spcPct val="0"/>
        </a:spcAft>
        <a:buChar char="»"/>
        <a:defRPr sz="2100">
          <a:solidFill>
            <a:schemeClr val="tx1"/>
          </a:solidFill>
          <a:latin typeface="+mn-lt"/>
        </a:defRPr>
      </a:lvl7pPr>
      <a:lvl8pPr marL="3691890" indent="-246380" algn="l" rtl="0" eaLnBrk="1" fontAlgn="base" hangingPunct="1">
        <a:spcBef>
          <a:spcPct val="20000"/>
        </a:spcBef>
        <a:spcAft>
          <a:spcPct val="0"/>
        </a:spcAft>
        <a:buChar char="»"/>
        <a:defRPr sz="2100">
          <a:solidFill>
            <a:schemeClr val="tx1"/>
          </a:solidFill>
          <a:latin typeface="+mn-lt"/>
        </a:defRPr>
      </a:lvl8pPr>
      <a:lvl9pPr marL="4184650" indent="-246380" algn="l" rtl="0" eaLnBrk="1" fontAlgn="base" hangingPunct="1">
        <a:spcBef>
          <a:spcPct val="20000"/>
        </a:spcBef>
        <a:spcAft>
          <a:spcPct val="0"/>
        </a:spcAft>
        <a:buChar char="»"/>
        <a:defRPr sz="2100">
          <a:solidFill>
            <a:schemeClr val="tx1"/>
          </a:solidFill>
          <a:latin typeface="+mn-lt"/>
        </a:defRPr>
      </a:lvl9pPr>
    </p:bodyStyle>
    <p:otherStyle>
      <a:defPPr>
        <a:defRPr lang="zh-CN"/>
      </a:defPPr>
      <a:lvl1pPr marL="0" algn="l" defTabSz="984250" rtl="0" eaLnBrk="1" latinLnBrk="0" hangingPunct="1">
        <a:defRPr sz="1900" kern="1200">
          <a:solidFill>
            <a:schemeClr val="tx1"/>
          </a:solidFill>
          <a:latin typeface="+mn-lt"/>
          <a:ea typeface="+mn-ea"/>
          <a:cs typeface="+mn-cs"/>
        </a:defRPr>
      </a:lvl1pPr>
      <a:lvl2pPr marL="492125" algn="l" defTabSz="984250" rtl="0" eaLnBrk="1" latinLnBrk="0" hangingPunct="1">
        <a:defRPr sz="1900" kern="1200">
          <a:solidFill>
            <a:schemeClr val="tx1"/>
          </a:solidFill>
          <a:latin typeface="+mn-lt"/>
          <a:ea typeface="+mn-ea"/>
          <a:cs typeface="+mn-cs"/>
        </a:defRPr>
      </a:lvl2pPr>
      <a:lvl3pPr marL="984250" algn="l" defTabSz="984250" rtl="0" eaLnBrk="1" latinLnBrk="0" hangingPunct="1">
        <a:defRPr sz="1900" kern="1200">
          <a:solidFill>
            <a:schemeClr val="tx1"/>
          </a:solidFill>
          <a:latin typeface="+mn-lt"/>
          <a:ea typeface="+mn-ea"/>
          <a:cs typeface="+mn-cs"/>
        </a:defRPr>
      </a:lvl3pPr>
      <a:lvl4pPr marL="1477010" algn="l" defTabSz="984250" rtl="0" eaLnBrk="1" latinLnBrk="0" hangingPunct="1">
        <a:defRPr sz="1900" kern="1200">
          <a:solidFill>
            <a:schemeClr val="tx1"/>
          </a:solidFill>
          <a:latin typeface="+mn-lt"/>
          <a:ea typeface="+mn-ea"/>
          <a:cs typeface="+mn-cs"/>
        </a:defRPr>
      </a:lvl4pPr>
      <a:lvl5pPr marL="1969135" algn="l" defTabSz="984250" rtl="0" eaLnBrk="1" latinLnBrk="0" hangingPunct="1">
        <a:defRPr sz="1900" kern="1200">
          <a:solidFill>
            <a:schemeClr val="tx1"/>
          </a:solidFill>
          <a:latin typeface="+mn-lt"/>
          <a:ea typeface="+mn-ea"/>
          <a:cs typeface="+mn-cs"/>
        </a:defRPr>
      </a:lvl5pPr>
      <a:lvl6pPr marL="2461260" algn="l" defTabSz="984250" rtl="0" eaLnBrk="1" latinLnBrk="0" hangingPunct="1">
        <a:defRPr sz="1900" kern="1200">
          <a:solidFill>
            <a:schemeClr val="tx1"/>
          </a:solidFill>
          <a:latin typeface="+mn-lt"/>
          <a:ea typeface="+mn-ea"/>
          <a:cs typeface="+mn-cs"/>
        </a:defRPr>
      </a:lvl6pPr>
      <a:lvl7pPr marL="2953385" algn="l" defTabSz="984250" rtl="0" eaLnBrk="1" latinLnBrk="0" hangingPunct="1">
        <a:defRPr sz="1900" kern="1200">
          <a:solidFill>
            <a:schemeClr val="tx1"/>
          </a:solidFill>
          <a:latin typeface="+mn-lt"/>
          <a:ea typeface="+mn-ea"/>
          <a:cs typeface="+mn-cs"/>
        </a:defRPr>
      </a:lvl7pPr>
      <a:lvl8pPr marL="3446145" algn="l" defTabSz="984250" rtl="0" eaLnBrk="1" latinLnBrk="0" hangingPunct="1">
        <a:defRPr sz="1900" kern="1200">
          <a:solidFill>
            <a:schemeClr val="tx1"/>
          </a:solidFill>
          <a:latin typeface="+mn-lt"/>
          <a:ea typeface="+mn-ea"/>
          <a:cs typeface="+mn-cs"/>
        </a:defRPr>
      </a:lvl8pPr>
      <a:lvl9pPr marL="3938270" algn="l" defTabSz="984250" rtl="0" eaLnBrk="1" latinLnBrk="0" hangingPunct="1">
        <a:defRPr sz="1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5122" name="Rectangle 23" descr="a1"/>
          <p:cNvSpPr>
            <a:spLocks noChangeArrowheads="1"/>
          </p:cNvSpPr>
          <p:nvPr/>
        </p:nvSpPr>
        <p:spPr bwMode="auto">
          <a:xfrm>
            <a:off x="0" y="0"/>
            <a:ext cx="1000125" cy="838200"/>
          </a:xfrm>
          <a:prstGeom prst="rect">
            <a:avLst/>
          </a:prstGeom>
          <a:blipFill dpi="0" rotWithShape="1">
            <a:blip r:embed="rId1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17347D"/>
              </a:solidFill>
              <a:effectLst/>
              <a:uLnTx/>
              <a:uFillTx/>
              <a:latin typeface="Arial" panose="020B0604020202020204" pitchFamily="34" charset="0"/>
              <a:ea typeface="宋体" panose="02010600030101010101" pitchFamily="2" charset="-122"/>
              <a:cs typeface="+mn-cs"/>
            </a:endParaRPr>
          </a:p>
        </p:txBody>
      </p:sp>
      <p:sp>
        <p:nvSpPr>
          <p:cNvPr id="5123" name="Rectangle 24"/>
          <p:cNvSpPr>
            <a:spLocks noChangeArrowheads="1"/>
          </p:cNvSpPr>
          <p:nvPr/>
        </p:nvSpPr>
        <p:spPr bwMode="auto">
          <a:xfrm>
            <a:off x="0" y="0"/>
            <a:ext cx="1000125" cy="785813"/>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17347D"/>
              </a:solidFill>
              <a:effectLst/>
              <a:uLnTx/>
              <a:uFillTx/>
              <a:latin typeface="Arial" panose="020B0604020202020204" pitchFamily="34" charset="0"/>
              <a:ea typeface="宋体" panose="02010600030101010101" pitchFamily="2" charset="-122"/>
              <a:cs typeface="+mn-cs"/>
            </a:endParaRPr>
          </a:p>
        </p:txBody>
      </p:sp>
      <p:sp>
        <p:nvSpPr>
          <p:cNvPr id="1048" name="Rectangle 24"/>
          <p:cNvSpPr>
            <a:spLocks noChangeArrowheads="1"/>
          </p:cNvSpPr>
          <p:nvPr/>
        </p:nvSpPr>
        <p:spPr bwMode="gray">
          <a:xfrm>
            <a:off x="1071563" y="0"/>
            <a:ext cx="4286250" cy="838200"/>
          </a:xfrm>
          <a:prstGeom prst="rect">
            <a:avLst/>
          </a:prstGeom>
          <a:solidFill>
            <a:schemeClr val="tx1">
              <a:lumMod val="60000"/>
              <a:lumOff val="40000"/>
            </a:schemeClr>
          </a:solidFill>
          <a:ln w="9525">
            <a:no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17347D"/>
              </a:solidFill>
              <a:effectLst/>
              <a:uLnTx/>
              <a:uFillTx/>
              <a:latin typeface="Arial" panose="020B0604020202020204" pitchFamily="34" charset="0"/>
              <a:ea typeface="宋体" panose="02010600030101010101" pitchFamily="2" charset="-122"/>
              <a:cs typeface="+mn-cs"/>
            </a:endParaRPr>
          </a:p>
        </p:txBody>
      </p:sp>
      <p:sp>
        <p:nvSpPr>
          <p:cNvPr id="5125" name="Rectangle 25" descr="a2"/>
          <p:cNvSpPr>
            <a:spLocks noChangeArrowheads="1"/>
          </p:cNvSpPr>
          <p:nvPr/>
        </p:nvSpPr>
        <p:spPr bwMode="auto">
          <a:xfrm>
            <a:off x="5429250" y="0"/>
            <a:ext cx="1714500" cy="838200"/>
          </a:xfrm>
          <a:prstGeom prst="rect">
            <a:avLst/>
          </a:prstGeom>
          <a:blipFill dpi="0" rotWithShape="1">
            <a:blip r:embed="rId14"/>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17347D"/>
              </a:solidFill>
              <a:effectLst/>
              <a:uLnTx/>
              <a:uFillTx/>
              <a:latin typeface="Arial" panose="020B0604020202020204" pitchFamily="34" charset="0"/>
              <a:ea typeface="宋体" panose="02010600030101010101" pitchFamily="2" charset="-122"/>
              <a:cs typeface="+mn-cs"/>
            </a:endParaRPr>
          </a:p>
        </p:txBody>
      </p:sp>
      <p:sp>
        <p:nvSpPr>
          <p:cNvPr id="5126" name="Rectangle 26"/>
          <p:cNvSpPr>
            <a:spLocks noChangeArrowheads="1"/>
          </p:cNvSpPr>
          <p:nvPr/>
        </p:nvSpPr>
        <p:spPr bwMode="auto">
          <a:xfrm>
            <a:off x="7215188" y="0"/>
            <a:ext cx="1928813" cy="8382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17347D"/>
              </a:solidFill>
              <a:effectLst/>
              <a:uLnTx/>
              <a:uFillTx/>
              <a:latin typeface="Arial" panose="020B0604020202020204" pitchFamily="34" charset="0"/>
              <a:ea typeface="宋体" panose="02010600030101010101" pitchFamily="2" charset="-122"/>
              <a:cs typeface="+mn-cs"/>
            </a:endParaRPr>
          </a:p>
        </p:txBody>
      </p:sp>
      <p:sp>
        <p:nvSpPr>
          <p:cNvPr id="5127" name="Rectangle 30"/>
          <p:cNvSpPr>
            <a:spLocks noChangeArrowheads="1"/>
          </p:cNvSpPr>
          <p:nvPr/>
        </p:nvSpPr>
        <p:spPr bwMode="auto">
          <a:xfrm>
            <a:off x="0" y="6477000"/>
            <a:ext cx="9144000" cy="3810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17347D"/>
              </a:solidFill>
              <a:effectLst/>
              <a:uLnTx/>
              <a:uFillTx/>
              <a:latin typeface="Arial" panose="020B0604020202020204" pitchFamily="34" charset="0"/>
              <a:ea typeface="宋体" panose="02010600030101010101" pitchFamily="2" charset="-122"/>
              <a:cs typeface="+mn-cs"/>
            </a:endParaRPr>
          </a:p>
        </p:txBody>
      </p:sp>
      <p:sp>
        <p:nvSpPr>
          <p:cNvPr id="5128" name="Rectangle 3"/>
          <p:cNvSpPr>
            <a:spLocks noGrp="1"/>
          </p:cNvSpPr>
          <p:nvPr>
            <p:ph type="body"/>
          </p:nvPr>
        </p:nvSpPr>
        <p:spPr>
          <a:xfrm>
            <a:off x="457200" y="1419225"/>
            <a:ext cx="8229600" cy="4879975"/>
          </a:xfrm>
          <a:prstGeom prst="rect">
            <a:avLst/>
          </a:prstGeom>
          <a:noFill/>
          <a:ln w="9525">
            <a:noFill/>
          </a:ln>
        </p:spPr>
        <p:txBody>
          <a:bodyPr anchor="t"/>
          <a:p>
            <a:pPr lvl="0" indent="-34290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a:p>
            <a:pPr lvl="4" indent="-228600"/>
            <a:r>
              <a:rPr lang="zh-CN" altLang="en-US" dirty="0"/>
              <a:t>第五级</a:t>
            </a:r>
            <a:endParaRPr lang="en-US" altLang="zh-CN" dirty="0"/>
          </a:p>
        </p:txBody>
      </p:sp>
      <p:sp>
        <p:nvSpPr>
          <p:cNvPr id="1028" name="Rectangle 4"/>
          <p:cNvSpPr>
            <a:spLocks noGrp="1" noChangeArrowheads="1"/>
          </p:cNvSpPr>
          <p:nvPr>
            <p:ph type="dt" sz="half" idx="2"/>
          </p:nvPr>
        </p:nvSpPr>
        <p:spPr bwMode="auto">
          <a:xfrm>
            <a:off x="457200" y="6461125"/>
            <a:ext cx="2133600" cy="320675"/>
          </a:xfrm>
          <a:prstGeom prst="rect">
            <a:avLst/>
          </a:prstGeom>
          <a:noFill/>
          <a:ln w="9525">
            <a:noFill/>
            <a:miter lim="800000"/>
          </a:ln>
          <a:effectLst/>
        </p:spPr>
        <p:txBody>
          <a:bodyPr vert="horz" wrap="square" lIns="91440" tIns="45720" rIns="91440" bIns="45720" numCol="1" anchor="t" anchorCtr="0" compatLnSpc="1"/>
          <a:lstStyle>
            <a:lvl1pPr eaLnBrk="1" hangingPunct="1">
              <a:buFontTx/>
              <a:buNone/>
              <a:defRPr sz="1200">
                <a:solidFill>
                  <a:srgbClr val="17347D"/>
                </a:solidFill>
                <a:effectLst>
                  <a:outerShdw blurRad="38100" dist="38100" dir="2700000" algn="tl">
                    <a:srgbClr val="C0C0C0"/>
                  </a:outerShdw>
                </a:effectLst>
                <a:latin typeface="+mj-lt"/>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rPr>
              <a:t>www.themegallery.com</a:t>
            </a:r>
            <a:endPar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endParaRPr>
          </a:p>
        </p:txBody>
      </p:sp>
      <p:sp>
        <p:nvSpPr>
          <p:cNvPr id="2" name="Rectangle 5"/>
          <p:cNvSpPr>
            <a:spLocks noGrp="1" noChangeArrowheads="1"/>
          </p:cNvSpPr>
          <p:nvPr>
            <p:ph type="ftr" sz="quarter" idx="3"/>
          </p:nvPr>
        </p:nvSpPr>
        <p:spPr bwMode="auto">
          <a:xfrm>
            <a:off x="5867400" y="6477000"/>
            <a:ext cx="2895600" cy="320675"/>
          </a:xfrm>
          <a:prstGeom prst="rect">
            <a:avLst/>
          </a:prstGeom>
          <a:noFill/>
          <a:ln w="9525">
            <a:noFill/>
            <a:miter lim="800000"/>
          </a:ln>
          <a:effectLst/>
        </p:spPr>
        <p:txBody>
          <a:bodyPr vert="horz" wrap="square" lIns="91440" tIns="45720" rIns="91440" bIns="45720" numCol="1" anchor="t" anchorCtr="0" compatLnSpc="1"/>
          <a:lstStyle>
            <a:lvl1pPr algn="r" eaLnBrk="1" hangingPunct="1">
              <a:buFontTx/>
              <a:buNone/>
              <a:defRPr sz="1200">
                <a:solidFill>
                  <a:srgbClr val="17347D"/>
                </a:solidFill>
                <a:effectLst>
                  <a:outerShdw blurRad="38100" dist="38100" dir="2700000" algn="tl">
                    <a:srgbClr val="C0C0C0"/>
                  </a:outerShdw>
                </a:effectLst>
                <a:latin typeface="+mj-lt"/>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rPr>
              <a:t>Company Logo</a:t>
            </a:r>
            <a:endParaRPr kumimoji="0" lang="en-US" altLang="zh-CN" sz="1200" b="0" i="0" u="none" strike="noStrike" kern="1200" cap="none" spc="0" normalizeH="0" baseline="0" noProof="0">
              <a:ln>
                <a:noFill/>
              </a:ln>
              <a:solidFill>
                <a:srgbClr val="17347D"/>
              </a:solidFill>
              <a:effectLst>
                <a:outerShdw blurRad="38100" dist="38100" dir="2700000" algn="tl">
                  <a:srgbClr val="C0C0C0"/>
                </a:outerShdw>
              </a:effectLst>
              <a:uLnTx/>
              <a:uFillTx/>
              <a:latin typeface="+mj-lt"/>
              <a:ea typeface="宋体" panose="02010600030101010101" pitchFamily="2" charset="-122"/>
              <a:cs typeface="+mn-cs"/>
            </a:endParaRPr>
          </a:p>
        </p:txBody>
      </p:sp>
      <p:sp>
        <p:nvSpPr>
          <p:cNvPr id="3" name="Rectangle 6"/>
          <p:cNvSpPr>
            <a:spLocks noGrp="1" noChangeArrowheads="1"/>
          </p:cNvSpPr>
          <p:nvPr>
            <p:ph type="sldNum" sz="quarter" idx="4"/>
          </p:nvPr>
        </p:nvSpPr>
        <p:spPr bwMode="auto">
          <a:xfrm>
            <a:off x="3124200" y="6477000"/>
            <a:ext cx="2133600" cy="320675"/>
          </a:xfrm>
          <a:prstGeom prst="rect">
            <a:avLst/>
          </a:prstGeom>
          <a:noFill/>
          <a:ln w="9525">
            <a:noFill/>
            <a:miter lim="800000"/>
          </a:ln>
          <a:effectLst/>
        </p:spPr>
        <p:txBody>
          <a:bodyPr vert="horz" wrap="square" lIns="91440" tIns="45720" rIns="91440" bIns="45720" numCol="1" anchor="t" anchorCtr="0" compatLnSpc="1"/>
          <a:lstStyle>
            <a:lvl1pPr algn="ctr">
              <a:defRPr sz="1200">
                <a:solidFill>
                  <a:srgbClr val="17347D"/>
                </a:solidFill>
                <a:latin typeface="Verdana" panose="020B0604030504040204" pitchFamily="34" charset="0"/>
              </a:defRPr>
            </a:lvl1pPr>
          </a:lstStyle>
          <a:p>
            <a:pPr lvl="0" eaLnBrk="1" fontAlgn="base" hangingPunct="1"/>
            <a:fld id="{9A0DB2DC-4C9A-4742-B13C-FB6460FD3503}" type="slidenum">
              <a:rPr lang="en-US" altLang="zh-CN" strike="noStrike" noProof="1" dirty="0">
                <a:latin typeface="Verdana" panose="020B0604030504040204" pitchFamily="34" charset="0"/>
                <a:ea typeface="宋体" panose="02010600030101010101" pitchFamily="2" charset="-122"/>
                <a:cs typeface="+mn-cs"/>
              </a:rPr>
            </a:fld>
            <a:endParaRPr lang="en-US" altLang="zh-CN" strike="noStrike" noProof="1" dirty="0"/>
          </a:p>
        </p:txBody>
      </p:sp>
      <p:sp>
        <p:nvSpPr>
          <p:cNvPr id="5132" name="Rectangle 2"/>
          <p:cNvSpPr>
            <a:spLocks noGrp="1"/>
          </p:cNvSpPr>
          <p:nvPr>
            <p:ph type="title"/>
          </p:nvPr>
        </p:nvSpPr>
        <p:spPr>
          <a:xfrm>
            <a:off x="733425" y="731838"/>
            <a:ext cx="7800975" cy="563562"/>
          </a:xfrm>
          <a:prstGeom prst="rect">
            <a:avLst/>
          </a:prstGeom>
          <a:noFill/>
          <a:ln w="9525">
            <a:noFill/>
          </a:ln>
        </p:spPr>
        <p:txBody>
          <a:bodyPr anchor="ctr"/>
          <a:p>
            <a:pPr lvl="0"/>
            <a:r>
              <a:rPr lang="zh-CN" altLang="en-US" dirty="0"/>
              <a:t>单击此处编辑母版标题样式</a:t>
            </a:r>
            <a:endParaRPr lang="en-US" altLang="zh-CN" dirty="0"/>
          </a:p>
        </p:txBody>
      </p:sp>
      <p:grpSp>
        <p:nvGrpSpPr>
          <p:cNvPr id="5133" name="Group 27"/>
          <p:cNvGrpSpPr/>
          <p:nvPr/>
        </p:nvGrpSpPr>
        <p:grpSpPr>
          <a:xfrm>
            <a:off x="0" y="685800"/>
            <a:ext cx="9144000" cy="609600"/>
            <a:chOff x="0" y="432"/>
            <a:chExt cx="5760" cy="384"/>
          </a:xfrm>
        </p:grpSpPr>
        <p:sp>
          <p:nvSpPr>
            <p:cNvPr id="5134" name="Rectangle 28"/>
            <p:cNvSpPr>
              <a:spLocks noChangeArrowheads="1"/>
            </p:cNvSpPr>
            <p:nvPr/>
          </p:nvSpPr>
          <p:spPr bwMode="auto">
            <a:xfrm>
              <a:off x="0" y="432"/>
              <a:ext cx="5760" cy="96"/>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17347D"/>
                </a:solidFill>
                <a:effectLst/>
                <a:uLnTx/>
                <a:uFillTx/>
                <a:latin typeface="Arial" panose="020B0604020202020204" pitchFamily="34" charset="0"/>
                <a:ea typeface="宋体" panose="02010600030101010101" pitchFamily="2" charset="-122"/>
                <a:cs typeface="+mn-cs"/>
              </a:endParaRPr>
            </a:p>
          </p:txBody>
        </p:sp>
        <p:sp>
          <p:nvSpPr>
            <p:cNvPr id="5135" name="Rectangle 29"/>
            <p:cNvSpPr>
              <a:spLocks noChangeArrowheads="1"/>
            </p:cNvSpPr>
            <p:nvPr/>
          </p:nvSpPr>
          <p:spPr bwMode="auto">
            <a:xfrm>
              <a:off x="1485" y="432"/>
              <a:ext cx="4275" cy="384"/>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17347D"/>
                </a:solidFill>
                <a:effectLst/>
                <a:uLnTx/>
                <a:uFillTx/>
                <a:latin typeface="Arial" panose="020B0604020202020204" pitchFamily="34" charset="0"/>
                <a:ea typeface="宋体" panose="02010600030101010101" pitchFamily="2" charset="-122"/>
                <a:cs typeface="+mn-cs"/>
              </a:endParaRPr>
            </a:p>
          </p:txBody>
        </p:sp>
      </p:gr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ransition spd="med">
    <p:push/>
  </p:transition>
  <p:hf hdr="0" ftr="0" dt="0"/>
  <p:txStyles>
    <p:titleStyle>
      <a:lvl1pPr algn="l" rtl="0" eaLnBrk="0" fontAlgn="base" hangingPunct="0">
        <a:spcBef>
          <a:spcPct val="0"/>
        </a:spcBef>
        <a:spcAft>
          <a:spcPct val="0"/>
        </a:spcAft>
        <a:defRPr sz="3200" b="1">
          <a:solidFill>
            <a:schemeClr val="bg1"/>
          </a:solidFill>
          <a:latin typeface="+mj-lt"/>
          <a:ea typeface="+mj-ea"/>
          <a:cs typeface="Arial" panose="020B0604020202020204" pitchFamily="34" charset="0"/>
        </a:defRPr>
      </a:lvl1pPr>
      <a:lvl2pPr algn="l" rtl="0" eaLnBrk="0" fontAlgn="base" hangingPunct="0">
        <a:spcBef>
          <a:spcPct val="0"/>
        </a:spcBef>
        <a:spcAft>
          <a:spcPct val="0"/>
        </a:spcAft>
        <a:defRPr sz="3200" b="1">
          <a:solidFill>
            <a:schemeClr val="bg1"/>
          </a:solidFill>
          <a:latin typeface="Verdana" panose="020B0604030504040204" pitchFamily="34" charset="0"/>
          <a:cs typeface="Arial" panose="020B0604020202020204" pitchFamily="34" charset="0"/>
        </a:defRPr>
      </a:lvl2pPr>
      <a:lvl3pPr algn="l" rtl="0" eaLnBrk="0" fontAlgn="base" hangingPunct="0">
        <a:spcBef>
          <a:spcPct val="0"/>
        </a:spcBef>
        <a:spcAft>
          <a:spcPct val="0"/>
        </a:spcAft>
        <a:defRPr sz="3200" b="1">
          <a:solidFill>
            <a:schemeClr val="bg1"/>
          </a:solidFill>
          <a:latin typeface="Verdana" panose="020B0604030504040204" pitchFamily="34" charset="0"/>
          <a:cs typeface="Arial" panose="020B0604020202020204" pitchFamily="34" charset="0"/>
        </a:defRPr>
      </a:lvl3pPr>
      <a:lvl4pPr algn="l" rtl="0" eaLnBrk="0" fontAlgn="base" hangingPunct="0">
        <a:spcBef>
          <a:spcPct val="0"/>
        </a:spcBef>
        <a:spcAft>
          <a:spcPct val="0"/>
        </a:spcAft>
        <a:defRPr sz="3200" b="1">
          <a:solidFill>
            <a:schemeClr val="bg1"/>
          </a:solidFill>
          <a:latin typeface="Verdana" panose="020B0604030504040204" pitchFamily="34" charset="0"/>
          <a:cs typeface="Arial" panose="020B0604020202020204" pitchFamily="34" charset="0"/>
        </a:defRPr>
      </a:lvl4pPr>
      <a:lvl5pPr algn="l" rtl="0" eaLnBrk="0" fontAlgn="base" hangingPunct="0">
        <a:spcBef>
          <a:spcPct val="0"/>
        </a:spcBef>
        <a:spcAft>
          <a:spcPct val="0"/>
        </a:spcAft>
        <a:defRPr sz="3200" b="1">
          <a:solidFill>
            <a:schemeClr val="bg1"/>
          </a:solidFill>
          <a:latin typeface="Verdana" panose="020B0604030504040204" pitchFamily="34" charset="0"/>
          <a:cs typeface="Arial" panose="020B0604020202020204" pitchFamily="34" charset="0"/>
        </a:defRPr>
      </a:lvl5pPr>
      <a:lvl6pPr marL="457200" algn="l" rtl="0" eaLnBrk="1" fontAlgn="base" hangingPunct="1">
        <a:spcBef>
          <a:spcPct val="0"/>
        </a:spcBef>
        <a:spcAft>
          <a:spcPct val="0"/>
        </a:spcAft>
        <a:defRPr sz="3200" b="1">
          <a:solidFill>
            <a:schemeClr val="bg1"/>
          </a:solidFill>
          <a:latin typeface="Verdana" panose="020B0604030504040204" pitchFamily="34" charset="0"/>
        </a:defRPr>
      </a:lvl6pPr>
      <a:lvl7pPr marL="914400" algn="l" rtl="0" eaLnBrk="1" fontAlgn="base" hangingPunct="1">
        <a:spcBef>
          <a:spcPct val="0"/>
        </a:spcBef>
        <a:spcAft>
          <a:spcPct val="0"/>
        </a:spcAft>
        <a:defRPr sz="3200" b="1">
          <a:solidFill>
            <a:schemeClr val="bg1"/>
          </a:solidFill>
          <a:latin typeface="Verdana" panose="020B0604030504040204" pitchFamily="34" charset="0"/>
        </a:defRPr>
      </a:lvl7pPr>
      <a:lvl8pPr marL="1371600" algn="l" rtl="0" eaLnBrk="1" fontAlgn="base" hangingPunct="1">
        <a:spcBef>
          <a:spcPct val="0"/>
        </a:spcBef>
        <a:spcAft>
          <a:spcPct val="0"/>
        </a:spcAft>
        <a:defRPr sz="3200" b="1">
          <a:solidFill>
            <a:schemeClr val="bg1"/>
          </a:solidFill>
          <a:latin typeface="Verdana" panose="020B0604030504040204" pitchFamily="34" charset="0"/>
        </a:defRPr>
      </a:lvl8pPr>
      <a:lvl9pPr marL="1828800" algn="l" rtl="0" eaLnBrk="1" fontAlgn="base" hangingPunct="1">
        <a:spcBef>
          <a:spcPct val="0"/>
        </a:spcBef>
        <a:spcAft>
          <a:spcPct val="0"/>
        </a:spcAft>
        <a:defRPr sz="3200" b="1">
          <a:solidFill>
            <a:schemeClr val="bg1"/>
          </a:solidFill>
          <a:latin typeface="Verdana" panose="020B0604030504040204"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3200">
          <a:solidFill>
            <a:schemeClr val="tx1"/>
          </a:solidFill>
          <a:latin typeface="+mn-lt"/>
          <a:ea typeface="+mn-ea"/>
          <a:cs typeface="Arial" panose="020B0604020202020204" pitchFamily="34" charset="0"/>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mn-lt"/>
          <a:cs typeface="Arial" panose="020B0604020202020204" pitchFamily="34"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mn-lt"/>
          <a:cs typeface="Arial" panose="020B0604020202020204" pitchFamily="34" charset="0"/>
        </a:defRPr>
      </a:lvl3pPr>
      <a:lvl4pPr marL="1600200" indent="-228600" algn="l" rtl="0" eaLnBrk="0" fontAlgn="base" hangingPunct="0">
        <a:spcBef>
          <a:spcPct val="20000"/>
        </a:spcBef>
        <a:spcAft>
          <a:spcPct val="0"/>
        </a:spcAft>
        <a:buChar char="–"/>
        <a:defRPr sz="2000">
          <a:solidFill>
            <a:schemeClr val="tx1"/>
          </a:solidFill>
          <a:latin typeface="+mn-lt"/>
          <a:cs typeface="Arial" panose="020B0604020202020204" pitchFamily="34" charset="0"/>
        </a:defRPr>
      </a:lvl4pPr>
      <a:lvl5pPr marL="2057400" indent="-228600" algn="l" rtl="0" eaLnBrk="0" fontAlgn="base" hangingPunct="0">
        <a:spcBef>
          <a:spcPct val="20000"/>
        </a:spcBef>
        <a:spcAft>
          <a:spcPct val="0"/>
        </a:spcAft>
        <a:buChar char="»"/>
        <a:defRPr sz="2000">
          <a:solidFill>
            <a:schemeClr val="tx1"/>
          </a:solidFill>
          <a:latin typeface="+mn-lt"/>
          <a:cs typeface="Arial" panose="020B0604020202020204" pitchFamily="34"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AutoShape 47"/>
          <p:cNvSpPr>
            <a:spLocks noChangeAspect="1" noChangeArrowheads="1"/>
          </p:cNvSpPr>
          <p:nvPr/>
        </p:nvSpPr>
        <p:spPr bwMode="gray">
          <a:xfrm>
            <a:off x="977900" y="1586865"/>
            <a:ext cx="7439660" cy="3364230"/>
          </a:xfrm>
          <a:prstGeom prst="roundRect">
            <a:avLst>
              <a:gd name="adj" fmla="val 16667"/>
            </a:avLst>
          </a:prstGeom>
          <a:noFill/>
          <a:ln w="28575" algn="ctr">
            <a:solidFill>
              <a:srgbClr val="77B7E7"/>
            </a:solidFill>
            <a:round/>
          </a:ln>
        </p:spPr>
        <p:txBody>
          <a:bodyPr wrap="none" anchor="ctr"/>
          <a:lstStyle>
            <a:lvl1pPr eaLnBrk="0" hangingPunct="0">
              <a:spcBef>
                <a:spcPct val="20000"/>
              </a:spcBef>
              <a:buClr>
                <a:schemeClr val="hlink"/>
              </a:buClr>
              <a:buFont typeface="Wingdings" panose="05000000000000000000" pitchFamily="2" charset="2"/>
              <a:buChar char="v"/>
              <a:defRPr sz="3200">
                <a:solidFill>
                  <a:schemeClr val="tx1"/>
                </a:solidFill>
                <a:latin typeface="Franklin Gothic Book" panose="020B0503020102020204" pitchFamily="34" charset="0"/>
              </a:defRPr>
            </a:lvl1pPr>
            <a:lvl2pPr marL="742950" indent="-285750" eaLnBrk="0" hangingPunct="0">
              <a:spcBef>
                <a:spcPct val="20000"/>
              </a:spcBef>
              <a:buClr>
                <a:schemeClr val="accent1"/>
              </a:buClr>
              <a:buFont typeface="Wingdings" panose="05000000000000000000" pitchFamily="2" charset="2"/>
              <a:buChar char="§"/>
              <a:defRPr sz="2800">
                <a:solidFill>
                  <a:schemeClr val="tx1"/>
                </a:solidFill>
                <a:latin typeface="Franklin Gothic Book" panose="020B0503020102020204" pitchFamily="34" charset="0"/>
              </a:defRPr>
            </a:lvl2pPr>
            <a:lvl3pPr marL="1143000" indent="-228600" eaLnBrk="0" hangingPunct="0">
              <a:spcBef>
                <a:spcPct val="20000"/>
              </a:spcBef>
              <a:buClr>
                <a:schemeClr val="tx1"/>
              </a:buClr>
              <a:buChar char="•"/>
              <a:defRPr sz="2400">
                <a:solidFill>
                  <a:schemeClr val="tx1"/>
                </a:solidFill>
                <a:latin typeface="Franklin Gothic Book" panose="020B0503020102020204" pitchFamily="34" charset="0"/>
              </a:defRPr>
            </a:lvl3pPr>
            <a:lvl4pPr marL="1600200" indent="-228600" eaLnBrk="0" hangingPunct="0">
              <a:spcBef>
                <a:spcPct val="20000"/>
              </a:spcBef>
              <a:buChar char="–"/>
              <a:defRPr sz="2000">
                <a:solidFill>
                  <a:schemeClr val="tx1"/>
                </a:solidFill>
                <a:latin typeface="Franklin Gothic Book" panose="020B0503020102020204" pitchFamily="34" charset="0"/>
              </a:defRPr>
            </a:lvl4pPr>
            <a:lvl5pPr marL="2057400" indent="-228600" eaLnBrk="0" hangingPunct="0">
              <a:spcBef>
                <a:spcPct val="20000"/>
              </a:spcBef>
              <a:buChar char="»"/>
              <a:defRPr sz="2000">
                <a:solidFill>
                  <a:schemeClr val="tx1"/>
                </a:solidFill>
                <a:latin typeface="Franklin Gothic Book" panose="020B0503020102020204" pitchFamily="34" charset="0"/>
              </a:defRPr>
            </a:lvl5pPr>
            <a:lvl6pPr marL="2514600" indent="-228600" eaLnBrk="0" fontAlgn="base" hangingPunct="0">
              <a:spcBef>
                <a:spcPct val="20000"/>
              </a:spcBef>
              <a:spcAft>
                <a:spcPct val="0"/>
              </a:spcAft>
              <a:buChar char="»"/>
              <a:defRPr sz="2000">
                <a:solidFill>
                  <a:schemeClr val="tx1"/>
                </a:solidFill>
                <a:latin typeface="Franklin Gothic Book" panose="020B0503020102020204" pitchFamily="34" charset="0"/>
              </a:defRPr>
            </a:lvl6pPr>
            <a:lvl7pPr marL="2971800" indent="-228600" eaLnBrk="0" fontAlgn="base" hangingPunct="0">
              <a:spcBef>
                <a:spcPct val="20000"/>
              </a:spcBef>
              <a:spcAft>
                <a:spcPct val="0"/>
              </a:spcAft>
              <a:buChar char="»"/>
              <a:defRPr sz="2000">
                <a:solidFill>
                  <a:schemeClr val="tx1"/>
                </a:solidFill>
                <a:latin typeface="Franklin Gothic Book" panose="020B0503020102020204" pitchFamily="34" charset="0"/>
              </a:defRPr>
            </a:lvl7pPr>
            <a:lvl8pPr marL="3429000" indent="-228600" eaLnBrk="0" fontAlgn="base" hangingPunct="0">
              <a:spcBef>
                <a:spcPct val="20000"/>
              </a:spcBef>
              <a:spcAft>
                <a:spcPct val="0"/>
              </a:spcAft>
              <a:buChar char="»"/>
              <a:defRPr sz="2000">
                <a:solidFill>
                  <a:schemeClr val="tx1"/>
                </a:solidFill>
                <a:latin typeface="Franklin Gothic Book" panose="020B0503020102020204" pitchFamily="34" charset="0"/>
              </a:defRPr>
            </a:lvl8pPr>
            <a:lvl9pPr marL="3886200" indent="-228600" eaLnBrk="0" fontAlgn="base" hangingPunct="0">
              <a:spcBef>
                <a:spcPct val="20000"/>
              </a:spcBef>
              <a:spcAft>
                <a:spcPct val="0"/>
              </a:spcAft>
              <a:buChar char="»"/>
              <a:defRPr sz="2000">
                <a:solidFill>
                  <a:schemeClr val="tx1"/>
                </a:solidFill>
                <a:latin typeface="Franklin Gothic Book" panose="020B0503020102020204"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Wingdings" panose="05000000000000000000" pitchFamily="2" charset="2"/>
              <a:buNone/>
              <a:defRPr/>
            </a:pPr>
            <a:endParaRPr kumimoji="0" lang="en-US" altLang="zh-CN" sz="2500" b="0" i="0" u="none" strike="noStrike" kern="0" cap="none" spc="0" normalizeH="0" baseline="0" noProof="0" dirty="0">
              <a:ln>
                <a:noFill/>
              </a:ln>
              <a:solidFill>
                <a:srgbClr val="17347D"/>
              </a:solidFill>
              <a:effectLst/>
              <a:uLnTx/>
              <a:uFillTx/>
              <a:latin typeface="微软雅黑" panose="020B0503020204020204" pitchFamily="34" charset="-122"/>
              <a:ea typeface="微软雅黑" panose="020B0503020204020204" pitchFamily="34" charset="-122"/>
              <a:cs typeface="+mn-cs"/>
              <a:sym typeface="+mn-ea"/>
            </a:endParaRPr>
          </a:p>
        </p:txBody>
      </p:sp>
      <p:sp>
        <p:nvSpPr>
          <p:cNvPr id="100" name="文本框 99"/>
          <p:cNvSpPr txBox="1"/>
          <p:nvPr/>
        </p:nvSpPr>
        <p:spPr>
          <a:xfrm>
            <a:off x="1382395" y="1916430"/>
            <a:ext cx="6663690" cy="2861310"/>
          </a:xfrm>
          <a:prstGeom prst="rect">
            <a:avLst/>
          </a:prstGeom>
          <a:noFill/>
          <a:ln w="9525">
            <a:noFill/>
          </a:ln>
        </p:spPr>
        <p:txBody>
          <a:bodyPr wrap="square">
            <a:spAutoFit/>
          </a:bodyPr>
          <a:p>
            <a:pPr algn="ctr"/>
            <a:r>
              <a:rPr sz="3600">
                <a:latin typeface="微软雅黑" panose="020B0503020204020204" pitchFamily="34" charset="-122"/>
                <a:ea typeface="微软雅黑" panose="020B0503020204020204" pitchFamily="34" charset="-122"/>
                <a:cs typeface="微软雅黑" panose="020B0503020204020204" pitchFamily="34" charset="-122"/>
              </a:rPr>
              <a:t>龙岗区发展和改革专项资金关于支持新能源、安全节能环保产业高质量发展实施细则（试行）</a:t>
            </a:r>
            <a:endParaRPr sz="3600">
              <a:latin typeface="微软雅黑" panose="020B0503020204020204" pitchFamily="34" charset="-122"/>
              <a:ea typeface="微软雅黑" panose="020B0503020204020204" pitchFamily="34" charset="-122"/>
              <a:cs typeface="微软雅黑" panose="020B0503020204020204" pitchFamily="34" charset="-122"/>
            </a:endParaRPr>
          </a:p>
          <a:p>
            <a:pPr algn="ctr"/>
            <a:r>
              <a:rPr lang="zh-CN" sz="3600">
                <a:latin typeface="微软雅黑" panose="020B0503020204020204" pitchFamily="34" charset="-122"/>
                <a:ea typeface="微软雅黑" panose="020B0503020204020204" pitchFamily="34" charset="-122"/>
                <a:cs typeface="微软雅黑" panose="020B0503020204020204" pitchFamily="34" charset="-122"/>
              </a:rPr>
              <a:t>政策解读</a:t>
            </a:r>
            <a:endParaRPr sz="3600">
              <a:latin typeface="微软雅黑" panose="020B0503020204020204" pitchFamily="34" charset="-122"/>
              <a:ea typeface="微软雅黑" panose="020B0503020204020204" pitchFamily="34" charset="-122"/>
              <a:cs typeface="微软雅黑" panose="020B0503020204020204" pitchFamily="34" charset="-122"/>
            </a:endParaRPr>
          </a:p>
          <a:p>
            <a:pPr algn="ctr"/>
            <a:endParaRPr sz="360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 name="灯片编号占位符 3"/>
          <p:cNvSpPr>
            <a:spLocks noGrp="1"/>
          </p:cNvSpPr>
          <p:nvPr/>
        </p:nvSpPr>
        <p:spPr>
          <a:xfrm>
            <a:off x="2810510" y="6463665"/>
            <a:ext cx="2133600" cy="168275"/>
          </a:xfrm>
          <a:prstGeom prst="rect">
            <a:avLst/>
          </a:prstGeom>
          <a:noFill/>
          <a:ln w="9525">
            <a:noFill/>
            <a:miter lim="800000"/>
          </a:ln>
          <a:effectLst/>
        </p:spPr>
        <p:txBody>
          <a:bodyPr vert="horz" wrap="square" lIns="91440" tIns="45720" rIns="91440" bIns="45720" numCol="1" anchor="t" anchorCtr="0" compatLnSpc="1"/>
          <a:lstStyle>
            <a:defPPr>
              <a:defRPr lang="zh-CN"/>
            </a:defPPr>
            <a:lvl1pPr marL="0" algn="ctr" defTabSz="914400" rtl="0" eaLnBrk="1" latinLnBrk="0" hangingPunct="1">
              <a:defRPr sz="1200" kern="1200">
                <a:solidFill>
                  <a:srgbClr val="17347D"/>
                </a:solidFill>
                <a:latin typeface="Verdana" panose="020B060403050404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base"/>
            <a:fld id="{9A0DB2DC-4C9A-4742-B13C-FB6460FD3503}" type="slidenum">
              <a:rPr lang="en-US" altLang="zh-CN" strike="noStrike" noProof="1" dirty="0">
                <a:latin typeface="Verdana" panose="020B0604030504040204" pitchFamily="34" charset="0"/>
                <a:ea typeface="宋体" panose="02010600030101010101" pitchFamily="2" charset="-122"/>
                <a:cs typeface="+mn-cs"/>
              </a:rPr>
            </a:fld>
            <a:endParaRPr lang="en-US" altLang="zh-CN" strike="noStrike" noProof="1" dirty="0">
              <a:latin typeface="Verdana" panose="020B0604030504040204" pitchFamily="34" charset="0"/>
            </a:endParaRPr>
          </a:p>
        </p:txBody>
      </p:sp>
    </p:spTree>
    <p:custDataLst>
      <p:tags r:id="rId1"/>
    </p:custData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矩形 7"/>
          <p:cNvSpPr/>
          <p:nvPr/>
        </p:nvSpPr>
        <p:spPr>
          <a:xfrm>
            <a:off x="0" y="6458585"/>
            <a:ext cx="9144000" cy="419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FFFFFF"/>
              </a:solidFill>
              <a:effectLst/>
              <a:uLnTx/>
              <a:uFillTx/>
              <a:latin typeface="+mn-lt"/>
              <a:ea typeface="微软雅黑" panose="020B0503020204020204" pitchFamily="34" charset="-122"/>
              <a:cs typeface="+mn-cs"/>
            </a:endParaRPr>
          </a:p>
        </p:txBody>
      </p:sp>
      <p:grpSp>
        <p:nvGrpSpPr>
          <p:cNvPr id="7" name="组合 6"/>
          <p:cNvGrpSpPr/>
          <p:nvPr/>
        </p:nvGrpSpPr>
        <p:grpSpPr>
          <a:xfrm>
            <a:off x="-57150" y="106680"/>
            <a:ext cx="7910683" cy="583565"/>
            <a:chOff x="-90" y="168"/>
            <a:chExt cx="13482" cy="919"/>
          </a:xfrm>
        </p:grpSpPr>
        <p:sp>
          <p:nvSpPr>
            <p:cNvPr id="109572" name="TextBox 3"/>
            <p:cNvSpPr txBox="1"/>
            <p:nvPr/>
          </p:nvSpPr>
          <p:spPr>
            <a:xfrm>
              <a:off x="-90" y="168"/>
              <a:ext cx="1787" cy="725"/>
            </a:xfrm>
            <a:prstGeom prst="rect">
              <a:avLst/>
            </a:prstGeom>
            <a:noFill/>
            <a:ln w="9525">
              <a:noFill/>
            </a:ln>
          </p:spPr>
          <p:txBody>
            <a:bodyPr wrap="square" anchor="t">
              <a:spAutoFit/>
            </a:bodyPr>
            <a:p>
              <a:pPr algn="ctr"/>
              <a:r>
                <a:rPr lang="zh-CN" altLang="en-US" sz="2400" b="1" dirty="0">
                  <a:solidFill>
                    <a:srgbClr val="FFFFFF"/>
                  </a:solidFill>
                  <a:latin typeface="Arial" panose="020B0604020202020204" pitchFamily="34" charset="0"/>
                  <a:ea typeface="微软雅黑" panose="020B0503020204020204" pitchFamily="34" charset="-122"/>
                </a:rPr>
                <a:t>四</a:t>
              </a:r>
              <a:endParaRPr lang="zh-CN" altLang="en-US" sz="2400" b="1" dirty="0">
                <a:solidFill>
                  <a:srgbClr val="FFFFFF"/>
                </a:solidFill>
                <a:latin typeface="Arial" panose="020B0604020202020204" pitchFamily="34" charset="0"/>
                <a:ea typeface="微软雅黑" panose="020B0503020204020204" pitchFamily="34" charset="-122"/>
              </a:endParaRPr>
            </a:p>
          </p:txBody>
        </p:sp>
        <p:sp>
          <p:nvSpPr>
            <p:cNvPr id="3" name="TextBox 4"/>
            <p:cNvSpPr txBox="1"/>
            <p:nvPr/>
          </p:nvSpPr>
          <p:spPr>
            <a:xfrm>
              <a:off x="1909" y="168"/>
              <a:ext cx="11483" cy="919"/>
            </a:xfrm>
            <a:prstGeom prst="rect">
              <a:avLst/>
            </a:prstGeom>
            <a:noFill/>
            <a:ln w="9525">
              <a:noFill/>
            </a:ln>
          </p:spPr>
          <p:txBody>
            <a:bodyPr wrap="square" anchor="t">
              <a:spAutoFit/>
            </a:bodyPr>
            <a:p>
              <a:pPr algn="l"/>
              <a:r>
                <a:rPr lang="zh-CN" altLang="en-US" sz="3200" b="1">
                  <a:solidFill>
                    <a:schemeClr val="bg1"/>
                  </a:solidFill>
                  <a:latin typeface="微软雅黑" panose="020B0503020204020204" pitchFamily="34" charset="-122"/>
                  <a:ea typeface="微软雅黑" panose="020B0503020204020204" pitchFamily="34" charset="-122"/>
                  <a:sym typeface="+mn-ea"/>
                </a:rPr>
                <a:t> 主要内容</a:t>
              </a:r>
              <a:endParaRPr lang="zh-CN" altLang="en-US" sz="3200" b="1">
                <a:solidFill>
                  <a:schemeClr val="bg1"/>
                </a:solidFill>
                <a:latin typeface="微软雅黑" panose="020B0503020204020204" pitchFamily="34" charset="-122"/>
                <a:ea typeface="微软雅黑" panose="020B0503020204020204" pitchFamily="34" charset="-122"/>
                <a:sym typeface="+mn-ea"/>
              </a:endParaRPr>
            </a:p>
          </p:txBody>
        </p:sp>
      </p:grpSp>
      <p:sp>
        <p:nvSpPr>
          <p:cNvPr id="2" name="剪去对角的矩形 1"/>
          <p:cNvSpPr/>
          <p:nvPr/>
        </p:nvSpPr>
        <p:spPr>
          <a:xfrm>
            <a:off x="333375" y="1538605"/>
            <a:ext cx="8640445" cy="4845685"/>
          </a:xfrm>
          <a:prstGeom prst="snip2DiagRect">
            <a:avLst/>
          </a:prstGeom>
          <a:noFill/>
          <a:ln w="28575" cap="flat" cmpd="sng" algn="ctr">
            <a:solidFill>
              <a:srgbClr val="77B7E7">
                <a:shade val="50000"/>
              </a:srgbClr>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灯片编号占位符 3"/>
          <p:cNvSpPr>
            <a:spLocks noGrp="1"/>
          </p:cNvSpPr>
          <p:nvPr>
            <p:ph type="sldNum" sz="quarter" idx="4"/>
          </p:nvPr>
        </p:nvSpPr>
        <p:spPr>
          <a:xfrm>
            <a:off x="3618865" y="6502400"/>
            <a:ext cx="2133600" cy="320675"/>
          </a:xfrm>
        </p:spPr>
        <p:txBody>
          <a:bodyPr/>
          <a:p>
            <a:pPr algn="ctr" fontAlgn="base"/>
            <a:fld id="{9A0DB2DC-4C9A-4742-B13C-FB6460FD3503}" type="slidenum">
              <a:rPr lang="en-US" altLang="zh-CN" strike="noStrike" noProof="1" dirty="0">
                <a:latin typeface="Verdana" panose="020B0604030504040204" pitchFamily="34" charset="0"/>
                <a:ea typeface="宋体" panose="02010600030101010101" pitchFamily="2" charset="-122"/>
                <a:cs typeface="+mn-cs"/>
              </a:rPr>
            </a:fld>
            <a:endParaRPr lang="en-US" altLang="zh-CN" strike="noStrike" noProof="1" dirty="0">
              <a:latin typeface="Verdana" panose="020B0604030504040204" pitchFamily="34" charset="0"/>
            </a:endParaRPr>
          </a:p>
        </p:txBody>
      </p:sp>
      <p:sp>
        <p:nvSpPr>
          <p:cNvPr id="6" name="文本框 5"/>
          <p:cNvSpPr txBox="1"/>
          <p:nvPr/>
        </p:nvSpPr>
        <p:spPr>
          <a:xfrm>
            <a:off x="434975" y="2493010"/>
            <a:ext cx="8500745" cy="2569845"/>
          </a:xfrm>
          <a:prstGeom prst="rect">
            <a:avLst/>
          </a:prstGeom>
          <a:noFill/>
        </p:spPr>
        <p:txBody>
          <a:bodyPr wrap="square" rtlCol="0">
            <a:spAutoFit/>
          </a:bodyPr>
          <a:p>
            <a:pPr algn="just">
              <a:lnSpc>
                <a:spcPct val="120000"/>
              </a:lnSpc>
              <a:spcBef>
                <a:spcPts val="600"/>
              </a:spcBef>
              <a:spcAft>
                <a:spcPts val="600"/>
              </a:spcAft>
              <a:buClrTx/>
              <a:buSzTx/>
              <a:buNone/>
            </a:pPr>
            <a:r>
              <a:rPr lang="en-US" sz="1800" dirty="0">
                <a:latin typeface="微软雅黑" panose="020B0503020204020204" pitchFamily="34" charset="-122"/>
                <a:ea typeface="微软雅黑" panose="020B0503020204020204" pitchFamily="34" charset="-122"/>
              </a:rPr>
              <a:t>第六章，明确申报专项资金的跟踪监管机制。区发展改革局应对已获扶持的项目或单位进行跟踪管理和监督检查。申报单位及申报项目存在虚假申报等违规行为的不予扶持，已取得扶持资金的，由区发展改革局会同区财政局督促项目单位退回全部专项资金，并依法依规将其纳入信用监管。</a:t>
            </a:r>
            <a:endParaRPr lang="en-US" sz="1800" dirty="0">
              <a:latin typeface="微软雅黑" panose="020B0503020204020204" pitchFamily="34" charset="-122"/>
              <a:ea typeface="微软雅黑" panose="020B0503020204020204" pitchFamily="34" charset="-122"/>
            </a:endParaRPr>
          </a:p>
          <a:p>
            <a:pPr algn="just">
              <a:lnSpc>
                <a:spcPct val="120000"/>
              </a:lnSpc>
              <a:spcBef>
                <a:spcPts val="600"/>
              </a:spcBef>
              <a:spcAft>
                <a:spcPts val="600"/>
              </a:spcAft>
              <a:buClrTx/>
              <a:buSzTx/>
              <a:buNone/>
            </a:pPr>
            <a:r>
              <a:rPr lang="en-US" sz="1800" dirty="0">
                <a:latin typeface="微软雅黑" panose="020B0503020204020204" pitchFamily="34" charset="-122"/>
                <a:ea typeface="微软雅黑" panose="020B0503020204020204" pitchFamily="34" charset="-122"/>
              </a:rPr>
              <a:t>第七章，附则。明确其他事项。一是明确本《实施细则》涉及的币种皆为人民币，扶持的金额均为税前金额。二是明确本《实施细则》实施时间。三是本细则由区发展改革局负责解释。</a:t>
            </a:r>
            <a:endParaRPr sz="1800" dirty="0">
              <a:latin typeface="微软雅黑" panose="020B0503020204020204" pitchFamily="34" charset="-122"/>
              <a:ea typeface="微软雅黑" panose="020B0503020204020204" pitchFamily="34" charset="-122"/>
            </a:endParaRP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noChangeArrowheads="1"/>
          </p:cNvSpPr>
          <p:nvPr>
            <p:ph type="ctrTitle"/>
          </p:nvPr>
        </p:nvSpPr>
        <p:spPr>
          <a:xfrm>
            <a:off x="10795" y="4980940"/>
            <a:ext cx="9122410" cy="1558925"/>
          </a:xfrm>
        </p:spPr>
        <p:txBody>
          <a:bodyPr/>
          <a:p>
            <a:pPr algn="ctr"/>
            <a:br>
              <a:rPr lang="zh-CN" altLang="zh-CN" sz="3200" b="0" dirty="0" smtClean="0">
                <a:solidFill>
                  <a:schemeClr val="tx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cs typeface="微软雅黑" panose="020B0503020204020204" pitchFamily="34" charset="-122"/>
                <a:sym typeface="+mn-ea"/>
              </a:rPr>
            </a:br>
            <a:endParaRPr lang="zh-CN" altLang="en-US" sz="3200"/>
          </a:p>
        </p:txBody>
      </p:sp>
      <p:sp>
        <p:nvSpPr>
          <p:cNvPr id="3" name="文本框 2"/>
          <p:cNvSpPr txBox="1"/>
          <p:nvPr/>
        </p:nvSpPr>
        <p:spPr>
          <a:xfrm>
            <a:off x="2635250" y="3623945"/>
            <a:ext cx="3173730" cy="645160"/>
          </a:xfrm>
          <a:prstGeom prst="rect">
            <a:avLst/>
          </a:prstGeom>
          <a:noFill/>
        </p:spPr>
        <p:txBody>
          <a:bodyPr wrap="square" rtlCol="0">
            <a:spAutoFit/>
          </a:bodyPr>
          <a:p>
            <a:pPr algn="ctr"/>
            <a:r>
              <a:rPr lang="zh-CN" altLang="en-US" sz="3600">
                <a:solidFill>
                  <a:schemeClr val="bg1"/>
                </a:solidFill>
                <a:latin typeface="微软雅黑" panose="020B0503020204020204" pitchFamily="34" charset="-122"/>
                <a:ea typeface="微软雅黑" panose="020B0503020204020204" pitchFamily="34" charset="-122"/>
              </a:rPr>
              <a:t>  感谢阅读</a:t>
            </a:r>
            <a:endParaRPr lang="en-US" altLang="zh-CN" sz="360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spd="med">
    <p:pu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9569" name="TextBox 4"/>
          <p:cNvSpPr txBox="1"/>
          <p:nvPr/>
        </p:nvSpPr>
        <p:spPr>
          <a:xfrm>
            <a:off x="1000125" y="61913"/>
            <a:ext cx="4357688" cy="583565"/>
          </a:xfrm>
          <a:prstGeom prst="rect">
            <a:avLst/>
          </a:prstGeom>
          <a:noFill/>
          <a:ln w="9525">
            <a:noFill/>
          </a:ln>
        </p:spPr>
        <p:txBody>
          <a:bodyPr anchor="t">
            <a:spAutoFit/>
          </a:bodyPr>
          <a:p>
            <a:r>
              <a:rPr lang="zh-CN" altLang="zh-CN" sz="3200" dirty="0">
                <a:solidFill>
                  <a:srgbClr val="FFFFFF"/>
                </a:solidFill>
                <a:latin typeface="Arial" panose="020B0604020202020204" pitchFamily="34" charset="0"/>
                <a:ea typeface="微软雅黑" panose="020B0503020204020204" pitchFamily="34" charset="-122"/>
              </a:rPr>
              <a:t>目录</a:t>
            </a:r>
            <a:endParaRPr lang="zh-CN" altLang="zh-CN" sz="3200" dirty="0">
              <a:solidFill>
                <a:srgbClr val="FFFFFF"/>
              </a:solidFill>
              <a:latin typeface="Arial" panose="020B0604020202020204" pitchFamily="34" charset="0"/>
              <a:ea typeface="微软雅黑" panose="020B0503020204020204" pitchFamily="34" charset="-122"/>
            </a:endParaRPr>
          </a:p>
        </p:txBody>
      </p:sp>
      <p:sp>
        <p:nvSpPr>
          <p:cNvPr id="3" name="矩形 2"/>
          <p:cNvSpPr/>
          <p:nvPr/>
        </p:nvSpPr>
        <p:spPr>
          <a:xfrm>
            <a:off x="0" y="693738"/>
            <a:ext cx="9144000" cy="633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FFFFFF"/>
              </a:solidFill>
              <a:effectLst/>
              <a:uLnTx/>
              <a:uFillTx/>
              <a:latin typeface="+mn-lt"/>
              <a:ea typeface="微软雅黑" panose="020B0503020204020204" pitchFamily="34" charset="-122"/>
              <a:cs typeface="+mn-cs"/>
            </a:endParaRPr>
          </a:p>
        </p:txBody>
      </p:sp>
      <p:sp>
        <p:nvSpPr>
          <p:cNvPr id="2" name="文本框 1"/>
          <p:cNvSpPr txBox="1"/>
          <p:nvPr/>
        </p:nvSpPr>
        <p:spPr>
          <a:xfrm>
            <a:off x="795020" y="1306195"/>
            <a:ext cx="7807960" cy="3415030"/>
          </a:xfrm>
          <a:prstGeom prst="rect">
            <a:avLst/>
          </a:prstGeom>
          <a:noFill/>
        </p:spPr>
        <p:txBody>
          <a:bodyPr wrap="square" rtlCol="0" anchor="t">
            <a:spAutoFit/>
          </a:bodyPr>
          <a:p>
            <a:pPr indent="0">
              <a:lnSpc>
                <a:spcPct val="150000"/>
              </a:lnSpc>
              <a:buFont typeface="+mj-lt"/>
              <a:buNone/>
            </a:pPr>
            <a:r>
              <a:rPr lang="zh-CN" altLang="en-US" sz="3600" dirty="0">
                <a:latin typeface="微软雅黑" panose="020B0503020204020204" pitchFamily="34" charset="-122"/>
                <a:ea typeface="微软雅黑" panose="020B0503020204020204" pitchFamily="34" charset="-122"/>
                <a:sym typeface="+mn-lt"/>
              </a:rPr>
              <a:t>一、起草背景</a:t>
            </a:r>
            <a:endParaRPr lang="zh-CN" altLang="en-US" sz="3600" dirty="0">
              <a:latin typeface="微软雅黑" panose="020B0503020204020204" pitchFamily="34" charset="-122"/>
              <a:ea typeface="微软雅黑" panose="020B0503020204020204" pitchFamily="34" charset="-122"/>
              <a:sym typeface="+mn-lt"/>
            </a:endParaRPr>
          </a:p>
          <a:p>
            <a:pPr indent="0">
              <a:lnSpc>
                <a:spcPct val="150000"/>
              </a:lnSpc>
              <a:buFont typeface="+mj-lt"/>
              <a:buNone/>
            </a:pPr>
            <a:r>
              <a:rPr lang="zh-CN" altLang="en-US" sz="3600" dirty="0">
                <a:latin typeface="微软雅黑" panose="020B0503020204020204" pitchFamily="34" charset="-122"/>
                <a:ea typeface="微软雅黑" panose="020B0503020204020204" pitchFamily="34" charset="-122"/>
                <a:sym typeface="+mn-lt"/>
              </a:rPr>
              <a:t>二、必要性</a:t>
            </a:r>
            <a:endParaRPr lang="zh-CN" altLang="en-US" sz="3600" dirty="0">
              <a:latin typeface="微软雅黑" panose="020B0503020204020204" pitchFamily="34" charset="-122"/>
              <a:ea typeface="微软雅黑" panose="020B0503020204020204" pitchFamily="34" charset="-122"/>
              <a:sym typeface="+mn-lt"/>
            </a:endParaRPr>
          </a:p>
          <a:p>
            <a:pPr indent="0">
              <a:lnSpc>
                <a:spcPct val="150000"/>
              </a:lnSpc>
              <a:buFont typeface="+mj-lt"/>
              <a:buNone/>
            </a:pPr>
            <a:r>
              <a:rPr lang="zh-CN" altLang="en-US" sz="3600" dirty="0">
                <a:latin typeface="微软雅黑" panose="020B0503020204020204" pitchFamily="34" charset="-122"/>
                <a:ea typeface="微软雅黑" panose="020B0503020204020204" pitchFamily="34" charset="-122"/>
                <a:sym typeface="+mn-lt"/>
              </a:rPr>
              <a:t>三、起草过程</a:t>
            </a:r>
            <a:endParaRPr lang="zh-CN" altLang="en-US" sz="3600" dirty="0">
              <a:latin typeface="微软雅黑" panose="020B0503020204020204" pitchFamily="34" charset="-122"/>
              <a:ea typeface="微软雅黑" panose="020B0503020204020204" pitchFamily="34" charset="-122"/>
              <a:sym typeface="+mn-lt"/>
            </a:endParaRPr>
          </a:p>
          <a:p>
            <a:pPr indent="0">
              <a:lnSpc>
                <a:spcPct val="150000"/>
              </a:lnSpc>
              <a:buFont typeface="+mj-lt"/>
              <a:buNone/>
            </a:pPr>
            <a:r>
              <a:rPr lang="zh-CN" altLang="zh-CN" sz="3600" dirty="0">
                <a:latin typeface="微软雅黑" panose="020B0503020204020204" pitchFamily="34" charset="-122"/>
                <a:ea typeface="微软雅黑" panose="020B0503020204020204" pitchFamily="34" charset="-122"/>
                <a:sym typeface="+mn-lt"/>
              </a:rPr>
              <a:t>四、主要内容</a:t>
            </a:r>
            <a:endParaRPr lang="zh-CN" altLang="zh-CN" sz="3600" dirty="0">
              <a:latin typeface="微软雅黑" panose="020B0503020204020204" pitchFamily="34" charset="-122"/>
              <a:ea typeface="微软雅黑" panose="020B0503020204020204" pitchFamily="34" charset="-122"/>
              <a:sym typeface="+mn-lt"/>
            </a:endParaRPr>
          </a:p>
        </p:txBody>
      </p:sp>
      <p:sp>
        <p:nvSpPr>
          <p:cNvPr id="8" name="矩形 7"/>
          <p:cNvSpPr/>
          <p:nvPr/>
        </p:nvSpPr>
        <p:spPr>
          <a:xfrm>
            <a:off x="0" y="6252528"/>
            <a:ext cx="9144000" cy="633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FFFFFF"/>
              </a:solidFill>
              <a:effectLst/>
              <a:uLnTx/>
              <a:uFillTx/>
              <a:latin typeface="+mn-lt"/>
              <a:ea typeface="微软雅黑" panose="020B0503020204020204" pitchFamily="34" charset="-122"/>
              <a:cs typeface="+mn-cs"/>
            </a:endParaRPr>
          </a:p>
        </p:txBody>
      </p:sp>
      <p:sp>
        <p:nvSpPr>
          <p:cNvPr id="4" name="灯片编号占位符 3"/>
          <p:cNvSpPr>
            <a:spLocks noGrp="1"/>
          </p:cNvSpPr>
          <p:nvPr>
            <p:ph type="sldNum" sz="quarter" idx="4"/>
          </p:nvPr>
        </p:nvSpPr>
        <p:spPr>
          <a:xfrm>
            <a:off x="3437255" y="6477000"/>
            <a:ext cx="2133600" cy="320675"/>
          </a:xfrm>
        </p:spPr>
        <p:txBody>
          <a:bodyPr/>
          <a:p>
            <a:pPr algn="ctr" fontAlgn="base"/>
            <a:fld id="{9A0DB2DC-4C9A-4742-B13C-FB6460FD3503}" type="slidenum">
              <a:rPr lang="en-US" altLang="zh-CN" strike="noStrike" noProof="1" dirty="0">
                <a:latin typeface="Verdana" panose="020B0604030504040204" pitchFamily="34" charset="0"/>
                <a:ea typeface="宋体" panose="02010600030101010101" pitchFamily="2" charset="-122"/>
                <a:cs typeface="+mn-cs"/>
              </a:rPr>
            </a:fld>
            <a:endParaRPr lang="en-US" altLang="zh-CN" strike="noStrike" noProof="1" dirty="0">
              <a:latin typeface="Verdana" panose="020B0604030504040204" pitchFamily="34" charset="0"/>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矩形 7"/>
          <p:cNvSpPr/>
          <p:nvPr/>
        </p:nvSpPr>
        <p:spPr>
          <a:xfrm>
            <a:off x="0" y="6252528"/>
            <a:ext cx="9144000" cy="633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FFFFFF"/>
              </a:solidFill>
              <a:effectLst/>
              <a:uLnTx/>
              <a:uFillTx/>
              <a:latin typeface="+mn-lt"/>
              <a:ea typeface="微软雅黑" panose="020B0503020204020204" pitchFamily="34" charset="-122"/>
              <a:cs typeface="+mn-cs"/>
            </a:endParaRPr>
          </a:p>
        </p:txBody>
      </p:sp>
      <p:grpSp>
        <p:nvGrpSpPr>
          <p:cNvPr id="7" name="组合 6"/>
          <p:cNvGrpSpPr/>
          <p:nvPr/>
        </p:nvGrpSpPr>
        <p:grpSpPr>
          <a:xfrm>
            <a:off x="-36022" y="45085"/>
            <a:ext cx="4052080" cy="583565"/>
            <a:chOff x="-268" y="169"/>
            <a:chExt cx="5032" cy="919"/>
          </a:xfrm>
        </p:grpSpPr>
        <p:sp>
          <p:nvSpPr>
            <p:cNvPr id="109572" name="TextBox 3"/>
            <p:cNvSpPr txBox="1"/>
            <p:nvPr/>
          </p:nvSpPr>
          <p:spPr>
            <a:xfrm>
              <a:off x="-268" y="265"/>
              <a:ext cx="1248" cy="725"/>
            </a:xfrm>
            <a:prstGeom prst="rect">
              <a:avLst/>
            </a:prstGeom>
            <a:noFill/>
            <a:ln w="9525">
              <a:noFill/>
            </a:ln>
          </p:spPr>
          <p:txBody>
            <a:bodyPr wrap="square" anchor="t">
              <a:spAutoFit/>
            </a:bodyPr>
            <a:p>
              <a:pPr algn="ctr"/>
              <a:r>
                <a:rPr lang="zh-CN" altLang="en-US" sz="2400" b="1">
                  <a:solidFill>
                    <a:schemeClr val="bg1"/>
                  </a:solidFill>
                  <a:latin typeface="微软雅黑" panose="020B0503020204020204" pitchFamily="34" charset="-122"/>
                  <a:ea typeface="微软雅黑" panose="020B0503020204020204" pitchFamily="34" charset="-122"/>
                  <a:sym typeface="+mn-ea"/>
                </a:rPr>
                <a:t>一</a:t>
              </a:r>
              <a:endParaRPr lang="zh-CN" altLang="en-US" sz="2400" b="1" dirty="0">
                <a:solidFill>
                  <a:srgbClr val="FFFFFF"/>
                </a:solidFill>
                <a:latin typeface="Arial" panose="020B0604020202020204" pitchFamily="34" charset="0"/>
                <a:ea typeface="微软雅黑" panose="020B0503020204020204" pitchFamily="34" charset="-122"/>
              </a:endParaRPr>
            </a:p>
          </p:txBody>
        </p:sp>
        <p:sp>
          <p:nvSpPr>
            <p:cNvPr id="3" name="TextBox 4"/>
            <p:cNvSpPr txBox="1"/>
            <p:nvPr/>
          </p:nvSpPr>
          <p:spPr>
            <a:xfrm>
              <a:off x="1162" y="169"/>
              <a:ext cx="3602" cy="919"/>
            </a:xfrm>
            <a:prstGeom prst="rect">
              <a:avLst/>
            </a:prstGeom>
            <a:noFill/>
            <a:ln w="9525">
              <a:noFill/>
            </a:ln>
          </p:spPr>
          <p:txBody>
            <a:bodyPr wrap="square" anchor="t">
              <a:spAutoFit/>
            </a:bodyPr>
            <a:p>
              <a:pPr algn="l"/>
              <a:r>
                <a:rPr lang="zh-CN" altLang="en-US" sz="3200" b="1">
                  <a:solidFill>
                    <a:schemeClr val="bg1"/>
                  </a:solidFill>
                  <a:latin typeface="微软雅黑" panose="020B0503020204020204" pitchFamily="34" charset="-122"/>
                  <a:ea typeface="微软雅黑" panose="020B0503020204020204" pitchFamily="34" charset="-122"/>
                  <a:sym typeface="+mn-ea"/>
                </a:rPr>
                <a:t>起草背景</a:t>
              </a:r>
              <a:endParaRPr lang="zh-CN" altLang="en-US" sz="3200" b="1">
                <a:solidFill>
                  <a:schemeClr val="bg1"/>
                </a:solidFill>
                <a:latin typeface="微软雅黑" panose="020B0503020204020204" pitchFamily="34" charset="-122"/>
                <a:ea typeface="微软雅黑" panose="020B0503020204020204" pitchFamily="34" charset="-122"/>
                <a:sym typeface="+mn-ea"/>
              </a:endParaRPr>
            </a:p>
          </p:txBody>
        </p:sp>
      </p:grpSp>
      <p:sp>
        <p:nvSpPr>
          <p:cNvPr id="4" name="同侧圆角矩形 3"/>
          <p:cNvSpPr/>
          <p:nvPr/>
        </p:nvSpPr>
        <p:spPr>
          <a:xfrm>
            <a:off x="297180" y="1511300"/>
            <a:ext cx="8550275" cy="4779010"/>
          </a:xfrm>
          <a:prstGeom prst="round2SameRect">
            <a:avLst/>
          </a:prstGeom>
          <a:noFill/>
          <a:ln w="38100">
            <a:solidFill>
              <a:schemeClr val="accent1">
                <a:lumMod val="50000"/>
              </a:schemeClr>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文本框 13"/>
          <p:cNvSpPr txBox="1"/>
          <p:nvPr/>
        </p:nvSpPr>
        <p:spPr>
          <a:xfrm>
            <a:off x="539750" y="1845310"/>
            <a:ext cx="7855585" cy="2999740"/>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p>
            <a:pPr indent="0" algn="just" fontAlgn="auto">
              <a:lnSpc>
                <a:spcPct val="150000"/>
              </a:lnSpc>
              <a:spcBef>
                <a:spcPts val="600"/>
              </a:spcBef>
              <a:spcAft>
                <a:spcPts val="600"/>
              </a:spcAft>
            </a:pPr>
            <a:r>
              <a:rPr sz="1800">
                <a:latin typeface="微软雅黑" panose="020B0503020204020204" pitchFamily="34" charset="-122"/>
                <a:ea typeface="微软雅黑" panose="020B0503020204020204" pitchFamily="34" charset="-122"/>
              </a:rPr>
              <a:t>为贯彻落实我市“20+8”、我区“IT+BT+低碳”产业规划部署，积极培育发展龙岗区新能源与安全节能环保产业，区发展改革局根据《深圳市人民政府办公厅关于印发深圳市促进绿色低碳产业高质量发展若干措施的通知》（深府办规〔2022〕4 号）《深圳市龙岗区区级财政专项资金管理办法》（深龙府规〔2021〕1号），起草了《龙岗区发展和改革专项资金关于支持新能源、安全节能环保产业高质量发展实施细则（试行）》（以下简称《实施细则》）。</a:t>
            </a:r>
            <a:endParaRPr sz="1800">
              <a:latin typeface="微软雅黑" panose="020B0503020204020204" pitchFamily="34" charset="-122"/>
              <a:ea typeface="微软雅黑" panose="020B0503020204020204" pitchFamily="34" charset="-122"/>
            </a:endParaRPr>
          </a:p>
        </p:txBody>
      </p:sp>
      <p:sp>
        <p:nvSpPr>
          <p:cNvPr id="2" name="灯片编号占位符 1"/>
          <p:cNvSpPr>
            <a:spLocks noGrp="1"/>
          </p:cNvSpPr>
          <p:nvPr>
            <p:ph type="sldNum" sz="quarter" idx="4"/>
          </p:nvPr>
        </p:nvSpPr>
        <p:spPr>
          <a:xfrm>
            <a:off x="3639820" y="6459855"/>
            <a:ext cx="2133600" cy="320675"/>
          </a:xfrm>
        </p:spPr>
        <p:txBody>
          <a:bodyPr/>
          <a:p>
            <a:pPr algn="ctr" fontAlgn="base"/>
            <a:fld id="{9A0DB2DC-4C9A-4742-B13C-FB6460FD3503}" type="slidenum">
              <a:rPr lang="en-US" altLang="zh-CN" strike="noStrike" noProof="1" dirty="0">
                <a:latin typeface="Verdana" panose="020B0604030504040204" pitchFamily="34" charset="0"/>
                <a:ea typeface="宋体" panose="02010600030101010101" pitchFamily="2" charset="-122"/>
                <a:cs typeface="+mn-cs"/>
              </a:rPr>
            </a:fld>
            <a:endParaRPr lang="en-US" altLang="zh-CN" strike="noStrike" noProof="1" dirty="0">
              <a:latin typeface="Verdana" panose="020B0604030504040204"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p:tgtEl>
                                          <p:spTgt spid="14"/>
                                        </p:tgtEl>
                                        <p:attrNameLst>
                                          <p:attrName>ppt_y</p:attrName>
                                        </p:attrNameLst>
                                      </p:cBhvr>
                                      <p:tavLst>
                                        <p:tav tm="0">
                                          <p:val>
                                            <p:strVal val="#ppt_y+#ppt_h*1.125000"/>
                                          </p:val>
                                        </p:tav>
                                        <p:tav tm="100000">
                                          <p:val>
                                            <p:strVal val="#ppt_y"/>
                                          </p:val>
                                        </p:tav>
                                      </p:tavLst>
                                    </p:anim>
                                    <p:animEffect transition="in" filter="wipe(up)">
                                      <p:cBhvr>
                                        <p:cTn id="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矩形 7"/>
          <p:cNvSpPr/>
          <p:nvPr/>
        </p:nvSpPr>
        <p:spPr>
          <a:xfrm>
            <a:off x="0" y="6252528"/>
            <a:ext cx="9144000" cy="633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FFFFFF"/>
              </a:solidFill>
              <a:effectLst/>
              <a:uLnTx/>
              <a:uFillTx/>
              <a:latin typeface="+mn-lt"/>
              <a:ea typeface="微软雅黑" panose="020B0503020204020204" pitchFamily="34" charset="-122"/>
              <a:cs typeface="+mn-cs"/>
            </a:endParaRPr>
          </a:p>
        </p:txBody>
      </p:sp>
      <p:grpSp>
        <p:nvGrpSpPr>
          <p:cNvPr id="7" name="组合 6"/>
          <p:cNvGrpSpPr/>
          <p:nvPr/>
        </p:nvGrpSpPr>
        <p:grpSpPr>
          <a:xfrm>
            <a:off x="35560" y="45085"/>
            <a:ext cx="8063827" cy="583565"/>
            <a:chOff x="-90" y="168"/>
            <a:chExt cx="13743" cy="919"/>
          </a:xfrm>
        </p:grpSpPr>
        <p:sp>
          <p:nvSpPr>
            <p:cNvPr id="109572" name="TextBox 3"/>
            <p:cNvSpPr txBox="1"/>
            <p:nvPr/>
          </p:nvSpPr>
          <p:spPr>
            <a:xfrm>
              <a:off x="-90" y="281"/>
              <a:ext cx="1537" cy="725"/>
            </a:xfrm>
            <a:prstGeom prst="rect">
              <a:avLst/>
            </a:prstGeom>
            <a:noFill/>
            <a:ln w="9525">
              <a:noFill/>
            </a:ln>
          </p:spPr>
          <p:txBody>
            <a:bodyPr wrap="square" anchor="t">
              <a:spAutoFit/>
            </a:bodyPr>
            <a:p>
              <a:pPr algn="ctr"/>
              <a:r>
                <a:rPr lang="zh-CN" altLang="en-US" sz="2400" b="1">
                  <a:solidFill>
                    <a:schemeClr val="bg1"/>
                  </a:solidFill>
                  <a:latin typeface="微软雅黑" panose="020B0503020204020204" pitchFamily="34" charset="-122"/>
                  <a:ea typeface="微软雅黑" panose="020B0503020204020204" pitchFamily="34" charset="-122"/>
                  <a:sym typeface="+mn-ea"/>
                </a:rPr>
                <a:t>二 </a:t>
              </a:r>
              <a:endParaRPr lang="zh-CN" altLang="en-US" sz="2400" b="1" dirty="0">
                <a:solidFill>
                  <a:srgbClr val="FFFFFF"/>
                </a:solidFill>
                <a:latin typeface="Arial" panose="020B0604020202020204" pitchFamily="34" charset="0"/>
                <a:ea typeface="微软雅黑" panose="020B0503020204020204" pitchFamily="34" charset="-122"/>
              </a:endParaRPr>
            </a:p>
          </p:txBody>
        </p:sp>
        <p:sp>
          <p:nvSpPr>
            <p:cNvPr id="3" name="TextBox 4"/>
            <p:cNvSpPr txBox="1"/>
            <p:nvPr/>
          </p:nvSpPr>
          <p:spPr>
            <a:xfrm>
              <a:off x="1686" y="168"/>
              <a:ext cx="11967" cy="919"/>
            </a:xfrm>
            <a:prstGeom prst="rect">
              <a:avLst/>
            </a:prstGeom>
            <a:noFill/>
            <a:ln w="9525">
              <a:noFill/>
            </a:ln>
          </p:spPr>
          <p:txBody>
            <a:bodyPr wrap="square" anchor="t">
              <a:spAutoFit/>
            </a:bodyPr>
            <a:p>
              <a:pPr algn="l"/>
              <a:r>
                <a:rPr lang="zh-CN" altLang="en-US" sz="3200" b="1">
                  <a:solidFill>
                    <a:schemeClr val="bg1"/>
                  </a:solidFill>
                  <a:latin typeface="微软雅黑" panose="020B0503020204020204" pitchFamily="34" charset="-122"/>
                  <a:ea typeface="微软雅黑" panose="020B0503020204020204" pitchFamily="34" charset="-122"/>
                  <a:sym typeface="+mn-ea"/>
                </a:rPr>
                <a:t>必要性</a:t>
              </a:r>
              <a:endParaRPr lang="zh-CN" altLang="en-US" sz="3200" b="1">
                <a:solidFill>
                  <a:schemeClr val="bg1"/>
                </a:solidFill>
                <a:latin typeface="微软雅黑" panose="020B0503020204020204" pitchFamily="34" charset="-122"/>
                <a:ea typeface="微软雅黑" panose="020B0503020204020204" pitchFamily="34" charset="-122"/>
                <a:sym typeface="+mn-ea"/>
              </a:endParaRPr>
            </a:p>
          </p:txBody>
        </p:sp>
      </p:grpSp>
      <p:sp>
        <p:nvSpPr>
          <p:cNvPr id="2" name="剪去对角的矩形 1"/>
          <p:cNvSpPr/>
          <p:nvPr/>
        </p:nvSpPr>
        <p:spPr>
          <a:xfrm>
            <a:off x="462280" y="1421130"/>
            <a:ext cx="8218805" cy="5162550"/>
          </a:xfrm>
          <a:prstGeom prst="snip2DiagRect">
            <a:avLst/>
          </a:prstGeom>
          <a:noFill/>
          <a:ln w="28575"/>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文本框 10"/>
          <p:cNvSpPr txBox="1"/>
          <p:nvPr/>
        </p:nvSpPr>
        <p:spPr>
          <a:xfrm>
            <a:off x="533400" y="1934845"/>
            <a:ext cx="8108315" cy="5092700"/>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p>
            <a:pPr indent="0" algn="ctr" fontAlgn="auto">
              <a:lnSpc>
                <a:spcPct val="200000"/>
              </a:lnSpc>
              <a:spcBef>
                <a:spcPts val="600"/>
              </a:spcBef>
              <a:spcAft>
                <a:spcPts val="600"/>
              </a:spcAft>
            </a:pPr>
            <a:r>
              <a:rPr>
                <a:latin typeface="微软雅黑" panose="020B0503020204020204" pitchFamily="34" charset="-122"/>
                <a:ea typeface="微软雅黑" panose="020B0503020204020204" pitchFamily="34" charset="-122"/>
              </a:rPr>
              <a:t>深圳市委、市政府高度重视新能源、安全节能环保产业发展，先后出台《深圳市促进绿色低碳产业发展的若干措施》《深圳市战略新兴产业发展专项扶持政策》《深圳市支持电化学储能产业加快发展的若干措施》《深圳市氢能产业创新发展行动计划》《深圳市关于大力推进分布式光伏发电的若干措施》等产业扶持相关政策。龙岗区作为新能源、安全节能环保两大战略新兴产业承载区域，已布局比亚迪、宁德时代、中国电力、中国广核、中国节能、润世华、麦克维尔等一批行业领军企业，在储能、氢能、光伏</a:t>
            </a:r>
            <a:r>
              <a:rPr lang="zh-CN">
                <a:latin typeface="微软雅黑" panose="020B0503020204020204" pitchFamily="34" charset="-122"/>
                <a:ea typeface="微软雅黑" panose="020B0503020204020204" pitchFamily="34" charset="-122"/>
              </a:rPr>
              <a:t>、高效制冷和</a:t>
            </a:r>
            <a:r>
              <a:rPr lang="en-US" altLang="zh-CN">
                <a:latin typeface="微软雅黑" panose="020B0503020204020204" pitchFamily="34" charset="-122"/>
                <a:ea typeface="微软雅黑" panose="020B0503020204020204" pitchFamily="34" charset="-122"/>
              </a:rPr>
              <a:t>LED</a:t>
            </a:r>
            <a:r>
              <a:rPr lang="zh-CN" altLang="en-US">
                <a:latin typeface="微软雅黑" panose="020B0503020204020204" pitchFamily="34" charset="-122"/>
                <a:ea typeface="微软雅黑" panose="020B0503020204020204" pitchFamily="34" charset="-122"/>
              </a:rPr>
              <a:t>照明</a:t>
            </a:r>
            <a:r>
              <a:rPr>
                <a:latin typeface="微软雅黑" panose="020B0503020204020204" pitchFamily="34" charset="-122"/>
                <a:ea typeface="微软雅黑" panose="020B0503020204020204" pitchFamily="34" charset="-122"/>
              </a:rPr>
              <a:t>等领域均</a:t>
            </a:r>
            <a:r>
              <a:rPr lang="en-US">
                <a:latin typeface="微软雅黑" panose="020B0503020204020204" pitchFamily="34" charset="-122"/>
                <a:ea typeface="微软雅黑" panose="020B0503020204020204" pitchFamily="34" charset="-122"/>
              </a:rPr>
              <a:t> </a:t>
            </a:r>
            <a:r>
              <a:rPr>
                <a:latin typeface="微软雅黑" panose="020B0503020204020204" pitchFamily="34" charset="-122"/>
                <a:ea typeface="微软雅黑" panose="020B0503020204020204" pitchFamily="34" charset="-122"/>
              </a:rPr>
              <a:t>有较好的产业基础，产业链初步构建，</a:t>
            </a:r>
            <a:r>
              <a:rPr>
                <a:latin typeface="微软雅黑" panose="020B0503020204020204" pitchFamily="34" charset="-122"/>
                <a:ea typeface="微软雅黑" panose="020B0503020204020204" pitchFamily="34" charset="-122"/>
                <a:sym typeface="+mn-ea"/>
              </a:rPr>
              <a:t>产业集聚效应初现，</a:t>
            </a:r>
            <a:endParaRPr>
              <a:latin typeface="微软雅黑" panose="020B0503020204020204" pitchFamily="34" charset="-122"/>
              <a:ea typeface="微软雅黑" panose="020B0503020204020204" pitchFamily="34" charset="-122"/>
            </a:endParaRPr>
          </a:p>
          <a:p>
            <a:pPr indent="0" algn="just" fontAlgn="auto">
              <a:lnSpc>
                <a:spcPct val="150000"/>
              </a:lnSpc>
              <a:spcBef>
                <a:spcPts val="600"/>
              </a:spcBef>
              <a:spcAft>
                <a:spcPts val="600"/>
              </a:spcAft>
            </a:pPr>
            <a:endParaRPr>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4"/>
          </p:nvPr>
        </p:nvSpPr>
        <p:spPr>
          <a:xfrm>
            <a:off x="3606165" y="6510655"/>
            <a:ext cx="2133600" cy="320675"/>
          </a:xfrm>
        </p:spPr>
        <p:txBody>
          <a:bodyPr/>
          <a:p>
            <a:pPr algn="ctr" fontAlgn="base"/>
            <a:fld id="{9A0DB2DC-4C9A-4742-B13C-FB6460FD3503}" type="slidenum">
              <a:rPr lang="en-US" altLang="zh-CN" strike="noStrike" noProof="1" dirty="0">
                <a:latin typeface="Verdana" panose="020B0604030504040204" pitchFamily="34" charset="0"/>
                <a:ea typeface="宋体" panose="02010600030101010101" pitchFamily="2" charset="-122"/>
                <a:cs typeface="+mn-cs"/>
              </a:rPr>
            </a:fld>
            <a:endParaRPr lang="en-US" altLang="zh-CN" strike="noStrike" noProof="1" dirty="0">
              <a:latin typeface="Verdana" panose="020B0604030504040204"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p:tgtEl>
                                          <p:spTgt spid="11"/>
                                        </p:tgtEl>
                                        <p:attrNameLst>
                                          <p:attrName>ppt_y</p:attrName>
                                        </p:attrNameLst>
                                      </p:cBhvr>
                                      <p:tavLst>
                                        <p:tav tm="0">
                                          <p:val>
                                            <p:strVal val="#ppt_y+#ppt_h*1.125000"/>
                                          </p:val>
                                        </p:tav>
                                        <p:tav tm="100000">
                                          <p:val>
                                            <p:strVal val="#ppt_y"/>
                                          </p:val>
                                        </p:tav>
                                      </p:tavLst>
                                    </p:anim>
                                    <p:animEffect transition="in" filter="wipe(up)">
                                      <p:cBhvr>
                                        <p:cTn id="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矩形 7"/>
          <p:cNvSpPr/>
          <p:nvPr/>
        </p:nvSpPr>
        <p:spPr>
          <a:xfrm>
            <a:off x="0" y="6252528"/>
            <a:ext cx="9144000" cy="633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FFFFFF"/>
              </a:solidFill>
              <a:effectLst/>
              <a:uLnTx/>
              <a:uFillTx/>
              <a:latin typeface="+mn-lt"/>
              <a:ea typeface="微软雅黑" panose="020B0503020204020204" pitchFamily="34" charset="-122"/>
              <a:cs typeface="+mn-cs"/>
            </a:endParaRPr>
          </a:p>
        </p:txBody>
      </p:sp>
      <p:grpSp>
        <p:nvGrpSpPr>
          <p:cNvPr id="7" name="组合 6"/>
          <p:cNvGrpSpPr/>
          <p:nvPr/>
        </p:nvGrpSpPr>
        <p:grpSpPr>
          <a:xfrm>
            <a:off x="35560" y="45085"/>
            <a:ext cx="8063827" cy="583565"/>
            <a:chOff x="-90" y="168"/>
            <a:chExt cx="13743" cy="919"/>
          </a:xfrm>
        </p:grpSpPr>
        <p:sp>
          <p:nvSpPr>
            <p:cNvPr id="109572" name="TextBox 3"/>
            <p:cNvSpPr txBox="1"/>
            <p:nvPr/>
          </p:nvSpPr>
          <p:spPr>
            <a:xfrm>
              <a:off x="-90" y="281"/>
              <a:ext cx="1537" cy="725"/>
            </a:xfrm>
            <a:prstGeom prst="rect">
              <a:avLst/>
            </a:prstGeom>
            <a:noFill/>
            <a:ln w="9525">
              <a:noFill/>
            </a:ln>
          </p:spPr>
          <p:txBody>
            <a:bodyPr wrap="square" anchor="t">
              <a:spAutoFit/>
            </a:bodyPr>
            <a:p>
              <a:pPr algn="ctr"/>
              <a:r>
                <a:rPr lang="zh-CN" altLang="en-US" sz="2400" b="1">
                  <a:solidFill>
                    <a:schemeClr val="bg1"/>
                  </a:solidFill>
                  <a:latin typeface="微软雅黑" panose="020B0503020204020204" pitchFamily="34" charset="-122"/>
                  <a:ea typeface="微软雅黑" panose="020B0503020204020204" pitchFamily="34" charset="-122"/>
                  <a:sym typeface="+mn-ea"/>
                </a:rPr>
                <a:t>二 </a:t>
              </a:r>
              <a:endParaRPr lang="zh-CN" altLang="en-US" sz="2400" b="1" dirty="0">
                <a:solidFill>
                  <a:srgbClr val="FFFFFF"/>
                </a:solidFill>
                <a:latin typeface="Arial" panose="020B0604020202020204" pitchFamily="34" charset="0"/>
                <a:ea typeface="微软雅黑" panose="020B0503020204020204" pitchFamily="34" charset="-122"/>
              </a:endParaRPr>
            </a:p>
          </p:txBody>
        </p:sp>
        <p:sp>
          <p:nvSpPr>
            <p:cNvPr id="3" name="TextBox 4"/>
            <p:cNvSpPr txBox="1"/>
            <p:nvPr/>
          </p:nvSpPr>
          <p:spPr>
            <a:xfrm>
              <a:off x="1686" y="168"/>
              <a:ext cx="11967" cy="919"/>
            </a:xfrm>
            <a:prstGeom prst="rect">
              <a:avLst/>
            </a:prstGeom>
            <a:noFill/>
            <a:ln w="9525">
              <a:noFill/>
            </a:ln>
          </p:spPr>
          <p:txBody>
            <a:bodyPr wrap="square" anchor="t">
              <a:spAutoFit/>
            </a:bodyPr>
            <a:p>
              <a:pPr algn="l"/>
              <a:r>
                <a:rPr lang="zh-CN" altLang="en-US" sz="3200" b="1">
                  <a:solidFill>
                    <a:schemeClr val="bg1"/>
                  </a:solidFill>
                  <a:latin typeface="微软雅黑" panose="020B0503020204020204" pitchFamily="34" charset="-122"/>
                  <a:ea typeface="微软雅黑" panose="020B0503020204020204" pitchFamily="34" charset="-122"/>
                  <a:sym typeface="+mn-ea"/>
                </a:rPr>
                <a:t>必要性</a:t>
              </a:r>
              <a:endParaRPr lang="zh-CN" altLang="en-US" sz="3200" b="1">
                <a:solidFill>
                  <a:schemeClr val="bg1"/>
                </a:solidFill>
                <a:latin typeface="微软雅黑" panose="020B0503020204020204" pitchFamily="34" charset="-122"/>
                <a:ea typeface="微软雅黑" panose="020B0503020204020204" pitchFamily="34" charset="-122"/>
                <a:sym typeface="+mn-ea"/>
              </a:endParaRPr>
            </a:p>
          </p:txBody>
        </p:sp>
      </p:grpSp>
      <p:sp>
        <p:nvSpPr>
          <p:cNvPr id="2" name="剪去对角的矩形 1"/>
          <p:cNvSpPr/>
          <p:nvPr/>
        </p:nvSpPr>
        <p:spPr>
          <a:xfrm>
            <a:off x="462280" y="1421130"/>
            <a:ext cx="8218805" cy="5162550"/>
          </a:xfrm>
          <a:prstGeom prst="snip2DiagRect">
            <a:avLst/>
          </a:prstGeom>
          <a:noFill/>
          <a:ln w="28575"/>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文本框 10"/>
          <p:cNvSpPr txBox="1"/>
          <p:nvPr/>
        </p:nvSpPr>
        <p:spPr>
          <a:xfrm>
            <a:off x="395605" y="2205355"/>
            <a:ext cx="8239125" cy="2306955"/>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p>
            <a:pPr indent="0" algn="just" fontAlgn="auto">
              <a:lnSpc>
                <a:spcPct val="200000"/>
              </a:lnSpc>
              <a:spcBef>
                <a:spcPts val="600"/>
              </a:spcBef>
              <a:spcAft>
                <a:spcPts val="600"/>
              </a:spcAft>
            </a:pPr>
            <a:r>
              <a:rPr>
                <a:latin typeface="微软雅黑" panose="020B0503020204020204" pitchFamily="34" charset="-122"/>
                <a:ea typeface="微软雅黑" panose="020B0503020204020204" pitchFamily="34" charset="-122"/>
                <a:sym typeface="+mn-ea"/>
              </a:rPr>
              <a:t>但仍存在龙头骨干</a:t>
            </a:r>
            <a:r>
              <a:rPr>
                <a:latin typeface="微软雅黑" panose="020B0503020204020204" pitchFamily="34" charset="-122"/>
                <a:ea typeface="微软雅黑" panose="020B0503020204020204" pitchFamily="34" charset="-122"/>
                <a:sym typeface="+mn-ea"/>
              </a:rPr>
              <a:t>企业较少、产业链条不完善、企业运营及空间成本较高、技术成果转化及会展凝聚效应不显著等问题，亟需制定产业针对性扶持措施，对市级产业政策提供差异化支持和补充，促进龙岗区新能源、安全节能环保产业快速增效发展。</a:t>
            </a:r>
            <a:endParaRPr>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4"/>
          </p:nvPr>
        </p:nvSpPr>
        <p:spPr>
          <a:xfrm>
            <a:off x="3606165" y="6510655"/>
            <a:ext cx="2133600" cy="320675"/>
          </a:xfrm>
        </p:spPr>
        <p:txBody>
          <a:bodyPr/>
          <a:p>
            <a:pPr algn="ctr" fontAlgn="base"/>
            <a:fld id="{9A0DB2DC-4C9A-4742-B13C-FB6460FD3503}" type="slidenum">
              <a:rPr lang="en-US" altLang="zh-CN" strike="noStrike" noProof="1" dirty="0">
                <a:latin typeface="Verdana" panose="020B0604030504040204" pitchFamily="34" charset="0"/>
                <a:ea typeface="宋体" panose="02010600030101010101" pitchFamily="2" charset="-122"/>
                <a:cs typeface="+mn-cs"/>
              </a:rPr>
            </a:fld>
            <a:endParaRPr lang="en-US" altLang="zh-CN" strike="noStrike" noProof="1" dirty="0">
              <a:latin typeface="Verdana" panose="020B0604030504040204"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p:tgtEl>
                                          <p:spTgt spid="11"/>
                                        </p:tgtEl>
                                        <p:attrNameLst>
                                          <p:attrName>ppt_y</p:attrName>
                                        </p:attrNameLst>
                                      </p:cBhvr>
                                      <p:tavLst>
                                        <p:tav tm="0">
                                          <p:val>
                                            <p:strVal val="#ppt_y+#ppt_h*1.125000"/>
                                          </p:val>
                                        </p:tav>
                                        <p:tav tm="100000">
                                          <p:val>
                                            <p:strVal val="#ppt_y"/>
                                          </p:val>
                                        </p:tav>
                                      </p:tavLst>
                                    </p:anim>
                                    <p:animEffect transition="in" filter="wipe(up)">
                                      <p:cBhvr>
                                        <p:cTn id="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7" name="组合 6"/>
          <p:cNvGrpSpPr/>
          <p:nvPr/>
        </p:nvGrpSpPr>
        <p:grpSpPr>
          <a:xfrm>
            <a:off x="-57150" y="106680"/>
            <a:ext cx="8409428" cy="583565"/>
            <a:chOff x="-90" y="168"/>
            <a:chExt cx="14332" cy="919"/>
          </a:xfrm>
        </p:grpSpPr>
        <p:sp>
          <p:nvSpPr>
            <p:cNvPr id="109572" name="TextBox 3"/>
            <p:cNvSpPr txBox="1"/>
            <p:nvPr/>
          </p:nvSpPr>
          <p:spPr>
            <a:xfrm>
              <a:off x="-90" y="168"/>
              <a:ext cx="1788" cy="725"/>
            </a:xfrm>
            <a:prstGeom prst="rect">
              <a:avLst/>
            </a:prstGeom>
            <a:noFill/>
            <a:ln w="9525">
              <a:noFill/>
            </a:ln>
          </p:spPr>
          <p:txBody>
            <a:bodyPr wrap="square" anchor="t">
              <a:spAutoFit/>
            </a:bodyPr>
            <a:p>
              <a:pPr algn="ctr"/>
              <a:r>
                <a:rPr lang="zh-CN" altLang="en-US" sz="2400" b="1" dirty="0">
                  <a:solidFill>
                    <a:srgbClr val="FFFFFF"/>
                  </a:solidFill>
                  <a:latin typeface="Arial" panose="020B0604020202020204" pitchFamily="34" charset="0"/>
                  <a:ea typeface="微软雅黑" panose="020B0503020204020204" pitchFamily="34" charset="-122"/>
                </a:rPr>
                <a:t>三</a:t>
              </a:r>
              <a:endParaRPr lang="zh-CN" altLang="en-US" sz="2400" b="1" dirty="0">
                <a:solidFill>
                  <a:srgbClr val="FFFFFF"/>
                </a:solidFill>
                <a:latin typeface="Arial" panose="020B0604020202020204" pitchFamily="34" charset="0"/>
                <a:ea typeface="微软雅黑" panose="020B0503020204020204" pitchFamily="34" charset="-122"/>
              </a:endParaRPr>
            </a:p>
          </p:txBody>
        </p:sp>
        <p:sp>
          <p:nvSpPr>
            <p:cNvPr id="3" name="TextBox 4"/>
            <p:cNvSpPr txBox="1"/>
            <p:nvPr/>
          </p:nvSpPr>
          <p:spPr>
            <a:xfrm>
              <a:off x="1920" y="168"/>
              <a:ext cx="12322" cy="919"/>
            </a:xfrm>
            <a:prstGeom prst="rect">
              <a:avLst/>
            </a:prstGeom>
            <a:noFill/>
            <a:ln w="9525">
              <a:noFill/>
            </a:ln>
          </p:spPr>
          <p:txBody>
            <a:bodyPr wrap="square" anchor="t">
              <a:spAutoFit/>
            </a:bodyPr>
            <a:p>
              <a:pPr algn="l"/>
              <a:r>
                <a:rPr lang="zh-CN" altLang="en-US" sz="3200" b="1">
                  <a:solidFill>
                    <a:schemeClr val="bg1"/>
                  </a:solidFill>
                  <a:latin typeface="微软雅黑" panose="020B0503020204020204" pitchFamily="34" charset="-122"/>
                  <a:ea typeface="微软雅黑" panose="020B0503020204020204" pitchFamily="34" charset="-122"/>
                  <a:sym typeface="+mn-ea"/>
                </a:rPr>
                <a:t>起草过程</a:t>
              </a:r>
              <a:endParaRPr lang="zh-CN" altLang="en-US" sz="3200" b="1">
                <a:solidFill>
                  <a:schemeClr val="bg1"/>
                </a:solidFill>
                <a:latin typeface="微软雅黑" panose="020B0503020204020204" pitchFamily="34" charset="-122"/>
                <a:ea typeface="微软雅黑" panose="020B0503020204020204" pitchFamily="34" charset="-122"/>
                <a:sym typeface="+mn-ea"/>
              </a:endParaRPr>
            </a:p>
          </p:txBody>
        </p:sp>
      </p:grpSp>
      <p:sp>
        <p:nvSpPr>
          <p:cNvPr id="4" name="文本框 3"/>
          <p:cNvSpPr txBox="1"/>
          <p:nvPr/>
        </p:nvSpPr>
        <p:spPr>
          <a:xfrm>
            <a:off x="-57150" y="1052830"/>
            <a:ext cx="9036050" cy="5292725"/>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p>
            <a:pPr indent="0" algn="just" fontAlgn="auto">
              <a:lnSpc>
                <a:spcPct val="150000"/>
              </a:lnSpc>
              <a:spcBef>
                <a:spcPts val="600"/>
              </a:spcBef>
              <a:spcAft>
                <a:spcPts val="600"/>
              </a:spcAft>
            </a:pPr>
            <a:endParaRPr>
              <a:latin typeface="微软雅黑" panose="020B0503020204020204" pitchFamily="34" charset="-122"/>
              <a:ea typeface="微软雅黑" panose="020B0503020204020204" pitchFamily="34" charset="-122"/>
            </a:endParaRPr>
          </a:p>
          <a:p>
            <a:pPr marL="342900" algn="just" fontAlgn="auto">
              <a:lnSpc>
                <a:spcPct val="150000"/>
              </a:lnSpc>
              <a:spcBef>
                <a:spcPts val="600"/>
              </a:spcBef>
              <a:spcAft>
                <a:spcPts val="600"/>
              </a:spcAft>
            </a:pPr>
            <a:endParaRPr sz="1400">
              <a:latin typeface="微软雅黑" panose="020B0503020204020204" pitchFamily="34" charset="-122"/>
              <a:ea typeface="微软雅黑" panose="020B0503020204020204" pitchFamily="34" charset="-122"/>
            </a:endParaRPr>
          </a:p>
          <a:p>
            <a:pPr marL="342900" algn="just" fontAlgn="auto">
              <a:lnSpc>
                <a:spcPct val="150000"/>
              </a:lnSpc>
              <a:spcBef>
                <a:spcPts val="600"/>
              </a:spcBef>
              <a:spcAft>
                <a:spcPts val="600"/>
              </a:spcAft>
            </a:pPr>
            <a:r>
              <a:rPr lang="en-US" sz="1800">
                <a:solidFill>
                  <a:srgbClr val="FF0000"/>
                </a:solidFill>
                <a:latin typeface="微软雅黑" panose="020B0503020204020204" pitchFamily="34" charset="-122"/>
                <a:ea typeface="微软雅黑" panose="020B0503020204020204" pitchFamily="34" charset="-122"/>
              </a:rPr>
              <a:t> </a:t>
            </a:r>
            <a:r>
              <a:rPr sz="1800">
                <a:latin typeface="微软雅黑" panose="020B0503020204020204" pitchFamily="34" charset="-122"/>
                <a:ea typeface="微软雅黑" panose="020B0503020204020204" pitchFamily="34" charset="-122"/>
              </a:rPr>
              <a:t>为落实深圳市委、市政府对新能源、安全节能环保产业发展的重要部署，经我局认真研究，起草了《龙岗区发展和改革专项资金关于支持新能源、安全节能环保产业高质量发展实施细则（征求意见稿）》。2023年5月，我局对《实施细则》征求区相关部门意见，共收到来自区财政局、区司法局、区统计局、市市场监管局龙岗监管局等部门共计15条反馈意见，并对反馈意见进行采纳或说明，同年6月再次征求区司法局、财政局意见后修改完善。同时，为加强社会参与和监督，我局于2023年5月通过“龙岗政府在线”及政务大厅公告栏等渠道广泛征求社会公众意见，截至征2023年6，收到公众意见1条，予以部分采纳并解释说明。2023年12月4日经区领导会议审议通过，形成《龙岗区发展和改革专项资金关于支持新能源、安全节能环保产业高质量发展实施细则（试行）》印发稿，并于12月27日印发。</a:t>
            </a:r>
            <a:endParaRPr sz="1800">
              <a:latin typeface="微软雅黑" panose="020B0503020204020204" pitchFamily="34" charset="-122"/>
              <a:ea typeface="微软雅黑" panose="020B0503020204020204" pitchFamily="34" charset="-122"/>
            </a:endParaRPr>
          </a:p>
        </p:txBody>
      </p:sp>
      <p:sp>
        <p:nvSpPr>
          <p:cNvPr id="5" name="同侧圆角矩形 4"/>
          <p:cNvSpPr/>
          <p:nvPr/>
        </p:nvSpPr>
        <p:spPr>
          <a:xfrm>
            <a:off x="179705" y="1548765"/>
            <a:ext cx="8798560" cy="4920615"/>
          </a:xfrm>
          <a:prstGeom prst="round2SameRect">
            <a:avLst/>
          </a:prstGeom>
          <a:noFill/>
          <a:ln w="38100">
            <a:solidFill>
              <a:schemeClr val="accent1">
                <a:lumMod val="50000"/>
              </a:schemeClr>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 name="灯片编号占位符 1"/>
          <p:cNvSpPr>
            <a:spLocks noGrp="1"/>
          </p:cNvSpPr>
          <p:nvPr>
            <p:ph type="sldNum" sz="quarter" idx="4"/>
          </p:nvPr>
        </p:nvSpPr>
        <p:spPr>
          <a:xfrm>
            <a:off x="3572510" y="6468745"/>
            <a:ext cx="2133600" cy="320675"/>
          </a:xfrm>
        </p:spPr>
        <p:txBody>
          <a:bodyPr/>
          <a:p>
            <a:pPr algn="ctr" fontAlgn="base"/>
            <a:fld id="{9A0DB2DC-4C9A-4742-B13C-FB6460FD3503}" type="slidenum">
              <a:rPr lang="en-US" altLang="zh-CN" strike="noStrike" noProof="1" dirty="0">
                <a:latin typeface="Verdana" panose="020B0604030504040204" pitchFamily="34" charset="0"/>
                <a:ea typeface="宋体" panose="02010600030101010101" pitchFamily="2" charset="-122"/>
                <a:cs typeface="+mn-cs"/>
              </a:rPr>
            </a:fld>
            <a:endParaRPr lang="en-US" altLang="zh-CN" strike="noStrike" noProof="1" dirty="0">
              <a:latin typeface="Verdana" panose="020B0604030504040204"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矩形 7"/>
          <p:cNvSpPr/>
          <p:nvPr/>
        </p:nvSpPr>
        <p:spPr>
          <a:xfrm>
            <a:off x="0" y="6458585"/>
            <a:ext cx="9144000" cy="419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FFFFFF"/>
              </a:solidFill>
              <a:effectLst/>
              <a:uLnTx/>
              <a:uFillTx/>
              <a:latin typeface="+mn-lt"/>
              <a:ea typeface="微软雅黑" panose="020B0503020204020204" pitchFamily="34" charset="-122"/>
              <a:cs typeface="+mn-cs"/>
            </a:endParaRPr>
          </a:p>
        </p:txBody>
      </p:sp>
      <p:grpSp>
        <p:nvGrpSpPr>
          <p:cNvPr id="7" name="组合 6"/>
          <p:cNvGrpSpPr/>
          <p:nvPr/>
        </p:nvGrpSpPr>
        <p:grpSpPr>
          <a:xfrm>
            <a:off x="-57150" y="106680"/>
            <a:ext cx="7910683" cy="583565"/>
            <a:chOff x="-90" y="168"/>
            <a:chExt cx="13482" cy="919"/>
          </a:xfrm>
        </p:grpSpPr>
        <p:sp>
          <p:nvSpPr>
            <p:cNvPr id="109572" name="TextBox 3"/>
            <p:cNvSpPr txBox="1"/>
            <p:nvPr/>
          </p:nvSpPr>
          <p:spPr>
            <a:xfrm>
              <a:off x="-90" y="168"/>
              <a:ext cx="1787" cy="725"/>
            </a:xfrm>
            <a:prstGeom prst="rect">
              <a:avLst/>
            </a:prstGeom>
            <a:noFill/>
            <a:ln w="9525">
              <a:noFill/>
            </a:ln>
          </p:spPr>
          <p:txBody>
            <a:bodyPr wrap="square" anchor="t">
              <a:spAutoFit/>
            </a:bodyPr>
            <a:p>
              <a:pPr algn="ctr"/>
              <a:r>
                <a:rPr lang="zh-CN" altLang="en-US" sz="2400" b="1" dirty="0">
                  <a:solidFill>
                    <a:srgbClr val="FFFFFF"/>
                  </a:solidFill>
                  <a:latin typeface="Arial" panose="020B0604020202020204" pitchFamily="34" charset="0"/>
                  <a:ea typeface="微软雅黑" panose="020B0503020204020204" pitchFamily="34" charset="-122"/>
                </a:rPr>
                <a:t>四</a:t>
              </a:r>
              <a:endParaRPr lang="zh-CN" altLang="en-US" sz="2400" b="1" dirty="0">
                <a:solidFill>
                  <a:srgbClr val="FFFFFF"/>
                </a:solidFill>
                <a:latin typeface="Arial" panose="020B0604020202020204" pitchFamily="34" charset="0"/>
                <a:ea typeface="微软雅黑" panose="020B0503020204020204" pitchFamily="34" charset="-122"/>
              </a:endParaRPr>
            </a:p>
          </p:txBody>
        </p:sp>
        <p:sp>
          <p:nvSpPr>
            <p:cNvPr id="3" name="TextBox 4"/>
            <p:cNvSpPr txBox="1"/>
            <p:nvPr/>
          </p:nvSpPr>
          <p:spPr>
            <a:xfrm>
              <a:off x="1909" y="168"/>
              <a:ext cx="11483" cy="919"/>
            </a:xfrm>
            <a:prstGeom prst="rect">
              <a:avLst/>
            </a:prstGeom>
            <a:noFill/>
            <a:ln w="9525">
              <a:noFill/>
            </a:ln>
          </p:spPr>
          <p:txBody>
            <a:bodyPr wrap="square" anchor="t">
              <a:spAutoFit/>
            </a:bodyPr>
            <a:p>
              <a:pPr algn="l"/>
              <a:r>
                <a:rPr lang="zh-CN" altLang="en-US" sz="3200" b="1">
                  <a:solidFill>
                    <a:schemeClr val="bg1"/>
                  </a:solidFill>
                  <a:latin typeface="微软雅黑" panose="020B0503020204020204" pitchFamily="34" charset="-122"/>
                  <a:ea typeface="微软雅黑" panose="020B0503020204020204" pitchFamily="34" charset="-122"/>
                  <a:sym typeface="+mn-ea"/>
                </a:rPr>
                <a:t> 主要内容</a:t>
              </a:r>
              <a:endParaRPr lang="zh-CN" altLang="en-US" sz="3200" b="1">
                <a:solidFill>
                  <a:schemeClr val="bg1"/>
                </a:solidFill>
                <a:latin typeface="微软雅黑" panose="020B0503020204020204" pitchFamily="34" charset="-122"/>
                <a:ea typeface="微软雅黑" panose="020B0503020204020204" pitchFamily="34" charset="-122"/>
                <a:sym typeface="+mn-ea"/>
              </a:endParaRPr>
            </a:p>
          </p:txBody>
        </p:sp>
      </p:grpSp>
      <p:sp>
        <p:nvSpPr>
          <p:cNvPr id="2" name="剪去对角的矩形 1"/>
          <p:cNvSpPr/>
          <p:nvPr/>
        </p:nvSpPr>
        <p:spPr>
          <a:xfrm>
            <a:off x="333375" y="1538605"/>
            <a:ext cx="8640445" cy="4845685"/>
          </a:xfrm>
          <a:prstGeom prst="snip2DiagRect">
            <a:avLst/>
          </a:prstGeom>
          <a:noFill/>
          <a:ln w="28575" cap="flat" cmpd="sng" algn="ctr">
            <a:solidFill>
              <a:srgbClr val="77B7E7">
                <a:shade val="50000"/>
              </a:srgbClr>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灯片编号占位符 3"/>
          <p:cNvSpPr>
            <a:spLocks noGrp="1"/>
          </p:cNvSpPr>
          <p:nvPr>
            <p:ph type="sldNum" sz="quarter" idx="4"/>
          </p:nvPr>
        </p:nvSpPr>
        <p:spPr>
          <a:xfrm>
            <a:off x="3618865" y="6502400"/>
            <a:ext cx="2133600" cy="320675"/>
          </a:xfrm>
        </p:spPr>
        <p:txBody>
          <a:bodyPr/>
          <a:p>
            <a:pPr algn="ctr" fontAlgn="base"/>
            <a:fld id="{9A0DB2DC-4C9A-4742-B13C-FB6460FD3503}" type="slidenum">
              <a:rPr lang="en-US" altLang="zh-CN" strike="noStrike" noProof="1" dirty="0">
                <a:latin typeface="Verdana" panose="020B0604030504040204" pitchFamily="34" charset="0"/>
                <a:ea typeface="宋体" panose="02010600030101010101" pitchFamily="2" charset="-122"/>
                <a:cs typeface="+mn-cs"/>
              </a:rPr>
            </a:fld>
            <a:endParaRPr lang="en-US" altLang="zh-CN" strike="noStrike" noProof="1" dirty="0">
              <a:latin typeface="Verdana" panose="020B0604030504040204" pitchFamily="34" charset="0"/>
            </a:endParaRPr>
          </a:p>
        </p:txBody>
      </p:sp>
      <p:sp>
        <p:nvSpPr>
          <p:cNvPr id="6" name="文本框 5"/>
          <p:cNvSpPr txBox="1"/>
          <p:nvPr/>
        </p:nvSpPr>
        <p:spPr>
          <a:xfrm>
            <a:off x="333375" y="1917065"/>
            <a:ext cx="8314690" cy="3720465"/>
          </a:xfrm>
          <a:prstGeom prst="rect">
            <a:avLst/>
          </a:prstGeom>
          <a:noFill/>
        </p:spPr>
        <p:txBody>
          <a:bodyPr wrap="square" rtlCol="0">
            <a:spAutoFit/>
          </a:bodyPr>
          <a:p>
            <a:pPr algn="just">
              <a:lnSpc>
                <a:spcPct val="120000"/>
              </a:lnSpc>
              <a:spcBef>
                <a:spcPts val="600"/>
              </a:spcBef>
              <a:spcAft>
                <a:spcPts val="600"/>
              </a:spcAft>
              <a:buClrTx/>
              <a:buSzTx/>
              <a:buNone/>
            </a:pPr>
            <a:r>
              <a:rPr lang="en-US" sz="1800" dirty="0">
                <a:latin typeface="微软雅黑" panose="020B0503020204020204" pitchFamily="34" charset="-122"/>
                <a:ea typeface="微软雅黑" panose="020B0503020204020204" pitchFamily="34" charset="-122"/>
              </a:rPr>
              <a:t>《龙岗区发展和改革专项资金关于支持新能源、安全节能环保产业高质量发展实施细则（试行）》主要内容共七章二十二条。</a:t>
            </a:r>
            <a:endParaRPr lang="en-US" sz="1800" dirty="0">
              <a:latin typeface="微软雅黑" panose="020B0503020204020204" pitchFamily="34" charset="-122"/>
              <a:ea typeface="微软雅黑" panose="020B0503020204020204" pitchFamily="34" charset="-122"/>
            </a:endParaRPr>
          </a:p>
          <a:p>
            <a:pPr algn="just">
              <a:lnSpc>
                <a:spcPct val="120000"/>
              </a:lnSpc>
              <a:spcBef>
                <a:spcPts val="600"/>
              </a:spcBef>
              <a:spcAft>
                <a:spcPts val="600"/>
              </a:spcAft>
              <a:buClrTx/>
              <a:buSzTx/>
              <a:buNone/>
            </a:pPr>
            <a:r>
              <a:rPr lang="en-US" sz="1800" dirty="0">
                <a:latin typeface="微软雅黑" panose="020B0503020204020204" pitchFamily="34" charset="-122"/>
                <a:ea typeface="微软雅黑" panose="020B0503020204020204" pitchFamily="34" charset="-122"/>
              </a:rPr>
              <a:t>第一章，总则。一是明确制定本细则的政策依据，二是明确本《实施细则》所需资金从将深圳市龙岗区发展和改革专项资金中列支，实行总额控制，如果年度资助规模超出核定后的财政预算，则对应获资助金额按比例核减。三是明确区发展改革局是本细则的实施部门。</a:t>
            </a:r>
            <a:endParaRPr lang="en-US" sz="1800" dirty="0">
              <a:latin typeface="微软雅黑" panose="020B0503020204020204" pitchFamily="34" charset="-122"/>
              <a:ea typeface="微软雅黑" panose="020B0503020204020204" pitchFamily="34" charset="-122"/>
            </a:endParaRPr>
          </a:p>
          <a:p>
            <a:pPr algn="just">
              <a:lnSpc>
                <a:spcPct val="120000"/>
              </a:lnSpc>
              <a:spcBef>
                <a:spcPts val="600"/>
              </a:spcBef>
              <a:spcAft>
                <a:spcPts val="600"/>
              </a:spcAft>
              <a:buClrTx/>
              <a:buSzTx/>
              <a:buNone/>
            </a:pPr>
            <a:r>
              <a:rPr lang="en-US" sz="1800" dirty="0">
                <a:latin typeface="微软雅黑" panose="020B0503020204020204" pitchFamily="34" charset="-122"/>
                <a:ea typeface="微软雅黑" panose="020B0503020204020204" pitchFamily="34" charset="-122"/>
              </a:rPr>
              <a:t>第二章，明确扶持范围、标准和注意事项。本章节共六条，分别从支持企业做大做强、支持重点领域中试及产业化、支持重点领域应用示范、支持关键技术攻关、降低企业租金成本、支持举办展会活动等六个方面规定了明确的扶持范围、扶持标准。</a:t>
            </a:r>
            <a:endParaRPr sz="1800" dirty="0">
              <a:latin typeface="微软雅黑" panose="020B0503020204020204" pitchFamily="34" charset="-122"/>
              <a:ea typeface="微软雅黑" panose="020B0503020204020204" pitchFamily="34" charset="-122"/>
            </a:endParaRP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矩形 7"/>
          <p:cNvSpPr/>
          <p:nvPr/>
        </p:nvSpPr>
        <p:spPr>
          <a:xfrm>
            <a:off x="0" y="6458585"/>
            <a:ext cx="9144000" cy="419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FFFFFF"/>
              </a:solidFill>
              <a:effectLst/>
              <a:uLnTx/>
              <a:uFillTx/>
              <a:latin typeface="+mn-lt"/>
              <a:ea typeface="微软雅黑" panose="020B0503020204020204" pitchFamily="34" charset="-122"/>
              <a:cs typeface="+mn-cs"/>
            </a:endParaRPr>
          </a:p>
        </p:txBody>
      </p:sp>
      <p:grpSp>
        <p:nvGrpSpPr>
          <p:cNvPr id="7" name="组合 6"/>
          <p:cNvGrpSpPr/>
          <p:nvPr/>
        </p:nvGrpSpPr>
        <p:grpSpPr>
          <a:xfrm>
            <a:off x="-57150" y="106680"/>
            <a:ext cx="7910683" cy="583565"/>
            <a:chOff x="-90" y="168"/>
            <a:chExt cx="13482" cy="919"/>
          </a:xfrm>
        </p:grpSpPr>
        <p:sp>
          <p:nvSpPr>
            <p:cNvPr id="109572" name="TextBox 3"/>
            <p:cNvSpPr txBox="1"/>
            <p:nvPr/>
          </p:nvSpPr>
          <p:spPr>
            <a:xfrm>
              <a:off x="-90" y="168"/>
              <a:ext cx="1787" cy="725"/>
            </a:xfrm>
            <a:prstGeom prst="rect">
              <a:avLst/>
            </a:prstGeom>
            <a:noFill/>
            <a:ln w="9525">
              <a:noFill/>
            </a:ln>
          </p:spPr>
          <p:txBody>
            <a:bodyPr wrap="square" anchor="t">
              <a:spAutoFit/>
            </a:bodyPr>
            <a:p>
              <a:pPr algn="ctr"/>
              <a:r>
                <a:rPr lang="zh-CN" altLang="en-US" sz="2400" b="1" dirty="0">
                  <a:solidFill>
                    <a:srgbClr val="FFFFFF"/>
                  </a:solidFill>
                  <a:latin typeface="Arial" panose="020B0604020202020204" pitchFamily="34" charset="0"/>
                  <a:ea typeface="微软雅黑" panose="020B0503020204020204" pitchFamily="34" charset="-122"/>
                </a:rPr>
                <a:t>四</a:t>
              </a:r>
              <a:endParaRPr lang="zh-CN" altLang="en-US" sz="2400" b="1" dirty="0">
                <a:solidFill>
                  <a:srgbClr val="FFFFFF"/>
                </a:solidFill>
                <a:latin typeface="Arial" panose="020B0604020202020204" pitchFamily="34" charset="0"/>
                <a:ea typeface="微软雅黑" panose="020B0503020204020204" pitchFamily="34" charset="-122"/>
              </a:endParaRPr>
            </a:p>
          </p:txBody>
        </p:sp>
        <p:sp>
          <p:nvSpPr>
            <p:cNvPr id="3" name="TextBox 4"/>
            <p:cNvSpPr txBox="1"/>
            <p:nvPr/>
          </p:nvSpPr>
          <p:spPr>
            <a:xfrm>
              <a:off x="1909" y="168"/>
              <a:ext cx="11483" cy="919"/>
            </a:xfrm>
            <a:prstGeom prst="rect">
              <a:avLst/>
            </a:prstGeom>
            <a:noFill/>
            <a:ln w="9525">
              <a:noFill/>
            </a:ln>
          </p:spPr>
          <p:txBody>
            <a:bodyPr wrap="square" anchor="t">
              <a:spAutoFit/>
            </a:bodyPr>
            <a:p>
              <a:pPr algn="l"/>
              <a:r>
                <a:rPr lang="zh-CN" altLang="en-US" sz="3200" b="1">
                  <a:solidFill>
                    <a:schemeClr val="bg1"/>
                  </a:solidFill>
                  <a:latin typeface="微软雅黑" panose="020B0503020204020204" pitchFamily="34" charset="-122"/>
                  <a:ea typeface="微软雅黑" panose="020B0503020204020204" pitchFamily="34" charset="-122"/>
                  <a:sym typeface="+mn-ea"/>
                </a:rPr>
                <a:t> 主要内容</a:t>
              </a:r>
              <a:endParaRPr lang="zh-CN" altLang="en-US" sz="3200" b="1">
                <a:solidFill>
                  <a:schemeClr val="bg1"/>
                </a:solidFill>
                <a:latin typeface="微软雅黑" panose="020B0503020204020204" pitchFamily="34" charset="-122"/>
                <a:ea typeface="微软雅黑" panose="020B0503020204020204" pitchFamily="34" charset="-122"/>
                <a:sym typeface="+mn-ea"/>
              </a:endParaRPr>
            </a:p>
          </p:txBody>
        </p:sp>
      </p:grpSp>
      <p:sp>
        <p:nvSpPr>
          <p:cNvPr id="2" name="剪去对角的矩形 1"/>
          <p:cNvSpPr/>
          <p:nvPr/>
        </p:nvSpPr>
        <p:spPr>
          <a:xfrm>
            <a:off x="333375" y="1538605"/>
            <a:ext cx="8640445" cy="4845685"/>
          </a:xfrm>
          <a:prstGeom prst="snip2DiagRect">
            <a:avLst/>
          </a:prstGeom>
          <a:noFill/>
          <a:ln w="28575" cap="flat" cmpd="sng" algn="ctr">
            <a:solidFill>
              <a:srgbClr val="77B7E7">
                <a:shade val="50000"/>
              </a:srgbClr>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灯片编号占位符 3"/>
          <p:cNvSpPr>
            <a:spLocks noGrp="1"/>
          </p:cNvSpPr>
          <p:nvPr>
            <p:ph type="sldNum" sz="quarter" idx="4"/>
          </p:nvPr>
        </p:nvSpPr>
        <p:spPr>
          <a:xfrm>
            <a:off x="3618865" y="6502400"/>
            <a:ext cx="2133600" cy="320675"/>
          </a:xfrm>
        </p:spPr>
        <p:txBody>
          <a:bodyPr/>
          <a:p>
            <a:pPr algn="ctr" fontAlgn="base"/>
            <a:fld id="{9A0DB2DC-4C9A-4742-B13C-FB6460FD3503}" type="slidenum">
              <a:rPr lang="en-US" altLang="zh-CN" strike="noStrike" noProof="1" dirty="0">
                <a:latin typeface="Verdana" panose="020B0604030504040204" pitchFamily="34" charset="0"/>
                <a:ea typeface="宋体" panose="02010600030101010101" pitchFamily="2" charset="-122"/>
                <a:cs typeface="+mn-cs"/>
              </a:rPr>
            </a:fld>
            <a:endParaRPr lang="en-US" altLang="zh-CN" strike="noStrike" noProof="1" dirty="0">
              <a:latin typeface="Verdana" panose="020B0604030504040204" pitchFamily="34" charset="0"/>
            </a:endParaRPr>
          </a:p>
        </p:txBody>
      </p:sp>
      <p:sp>
        <p:nvSpPr>
          <p:cNvPr id="6" name="文本框 5"/>
          <p:cNvSpPr txBox="1"/>
          <p:nvPr/>
        </p:nvSpPr>
        <p:spPr>
          <a:xfrm>
            <a:off x="313690" y="1537970"/>
            <a:ext cx="8334375" cy="4369435"/>
          </a:xfrm>
          <a:prstGeom prst="rect">
            <a:avLst/>
          </a:prstGeom>
          <a:noFill/>
        </p:spPr>
        <p:txBody>
          <a:bodyPr wrap="square" rtlCol="0">
            <a:spAutoFit/>
          </a:bodyPr>
          <a:p>
            <a:pPr algn="just">
              <a:lnSpc>
                <a:spcPct val="100000"/>
              </a:lnSpc>
              <a:spcBef>
                <a:spcPts val="600"/>
              </a:spcBef>
              <a:spcAft>
                <a:spcPts val="600"/>
              </a:spcAft>
              <a:buClrTx/>
              <a:buSzTx/>
              <a:buNone/>
            </a:pPr>
            <a:r>
              <a:rPr lang="en-US" sz="1800" dirty="0">
                <a:latin typeface="微软雅黑" panose="020B0503020204020204" pitchFamily="34" charset="-122"/>
                <a:ea typeface="微软雅黑" panose="020B0503020204020204" pitchFamily="34" charset="-122"/>
              </a:rPr>
              <a:t>第三章，明确申报龙岗区新能源产业专项资金的申报条件。</a:t>
            </a:r>
            <a:endParaRPr lang="en-US" sz="1800" dirty="0">
              <a:latin typeface="微软雅黑" panose="020B0503020204020204" pitchFamily="34" charset="-122"/>
              <a:ea typeface="微软雅黑" panose="020B0503020204020204" pitchFamily="34" charset="-122"/>
            </a:endParaRPr>
          </a:p>
          <a:p>
            <a:pPr algn="just">
              <a:lnSpc>
                <a:spcPct val="100000"/>
              </a:lnSpc>
              <a:spcBef>
                <a:spcPts val="600"/>
              </a:spcBef>
              <a:spcAft>
                <a:spcPts val="600"/>
              </a:spcAft>
              <a:buClrTx/>
              <a:buSzTx/>
              <a:buNone/>
            </a:pPr>
            <a:r>
              <a:rPr sz="1800" dirty="0">
                <a:latin typeface="微软雅黑" panose="020B0503020204020204" pitchFamily="34" charset="-122"/>
                <a:ea typeface="微软雅黑" panose="020B0503020204020204" pitchFamily="34" charset="-122"/>
              </a:rPr>
              <a:t>申报单位需符合下列基础条件：</a:t>
            </a:r>
            <a:endParaRPr sz="1800" dirty="0">
              <a:latin typeface="微软雅黑" panose="020B0503020204020204" pitchFamily="34" charset="-122"/>
              <a:ea typeface="微软雅黑" panose="020B0503020204020204" pitchFamily="34" charset="-122"/>
            </a:endParaRPr>
          </a:p>
          <a:p>
            <a:pPr algn="just">
              <a:lnSpc>
                <a:spcPct val="100000"/>
              </a:lnSpc>
              <a:spcBef>
                <a:spcPts val="600"/>
              </a:spcBef>
              <a:spcAft>
                <a:spcPts val="600"/>
              </a:spcAft>
              <a:buClrTx/>
              <a:buSzTx/>
              <a:buNone/>
            </a:pPr>
            <a:r>
              <a:rPr sz="1800" dirty="0">
                <a:latin typeface="微软雅黑" panose="020B0503020204020204" pitchFamily="34" charset="-122"/>
                <a:ea typeface="微软雅黑" panose="020B0503020204020204" pitchFamily="34" charset="-122"/>
              </a:rPr>
              <a:t>（一）在龙岗区行政区域内实际从事经营活动的新能源、安全节能环保法人企业。</a:t>
            </a:r>
            <a:endParaRPr sz="1800" dirty="0">
              <a:latin typeface="微软雅黑" panose="020B0503020204020204" pitchFamily="34" charset="-122"/>
              <a:ea typeface="微软雅黑" panose="020B0503020204020204" pitchFamily="34" charset="-122"/>
            </a:endParaRPr>
          </a:p>
          <a:p>
            <a:pPr algn="just">
              <a:lnSpc>
                <a:spcPct val="100000"/>
              </a:lnSpc>
              <a:spcBef>
                <a:spcPts val="600"/>
              </a:spcBef>
              <a:spcAft>
                <a:spcPts val="600"/>
              </a:spcAft>
              <a:buClrTx/>
              <a:buSzTx/>
              <a:buNone/>
            </a:pPr>
            <a:r>
              <a:rPr sz="1800" dirty="0">
                <a:latin typeface="微软雅黑" panose="020B0503020204020204" pitchFamily="34" charset="-122"/>
                <a:ea typeface="微软雅黑" panose="020B0503020204020204" pitchFamily="34" charset="-122"/>
              </a:rPr>
              <a:t>（二）申报单位未被纳入严重失信主体名单且在有效期内。</a:t>
            </a:r>
            <a:endParaRPr sz="1800" dirty="0">
              <a:latin typeface="微软雅黑" panose="020B0503020204020204" pitchFamily="34" charset="-122"/>
              <a:ea typeface="微软雅黑" panose="020B0503020204020204" pitchFamily="34" charset="-122"/>
            </a:endParaRPr>
          </a:p>
          <a:p>
            <a:pPr algn="just">
              <a:lnSpc>
                <a:spcPct val="100000"/>
              </a:lnSpc>
              <a:spcBef>
                <a:spcPts val="600"/>
              </a:spcBef>
              <a:spcAft>
                <a:spcPts val="600"/>
              </a:spcAft>
              <a:buClrTx/>
              <a:buSzTx/>
              <a:buNone/>
            </a:pPr>
            <a:r>
              <a:rPr sz="1800" dirty="0">
                <a:latin typeface="微软雅黑" panose="020B0503020204020204" pitchFamily="34" charset="-122"/>
                <a:ea typeface="微软雅黑" panose="020B0503020204020204" pitchFamily="34" charset="-122"/>
              </a:rPr>
              <a:t>（三）对申报材料的真实性、合法性和完整性负责，不得弄虚作假、套取、骗取专项资金。</a:t>
            </a:r>
            <a:endParaRPr sz="1800" dirty="0">
              <a:latin typeface="微软雅黑" panose="020B0503020204020204" pitchFamily="34" charset="-122"/>
              <a:ea typeface="微软雅黑" panose="020B0503020204020204" pitchFamily="34" charset="-122"/>
            </a:endParaRPr>
          </a:p>
          <a:p>
            <a:pPr algn="just">
              <a:lnSpc>
                <a:spcPct val="100000"/>
              </a:lnSpc>
              <a:spcBef>
                <a:spcPts val="600"/>
              </a:spcBef>
              <a:spcAft>
                <a:spcPts val="600"/>
              </a:spcAft>
              <a:buClrTx/>
              <a:buSzTx/>
              <a:buNone/>
            </a:pPr>
            <a:r>
              <a:rPr sz="1800" dirty="0">
                <a:latin typeface="微软雅黑" panose="020B0503020204020204" pitchFamily="34" charset="-122"/>
                <a:ea typeface="微软雅黑" panose="020B0503020204020204" pitchFamily="34" charset="-122"/>
              </a:rPr>
              <a:t>（四）申报单位提交的生产经营数据应与系统数据一致。</a:t>
            </a:r>
            <a:endParaRPr sz="1800" dirty="0">
              <a:latin typeface="微软雅黑" panose="020B0503020204020204" pitchFamily="34" charset="-122"/>
              <a:ea typeface="微软雅黑" panose="020B0503020204020204" pitchFamily="34" charset="-122"/>
            </a:endParaRPr>
          </a:p>
          <a:p>
            <a:pPr algn="just">
              <a:lnSpc>
                <a:spcPct val="100000"/>
              </a:lnSpc>
              <a:spcBef>
                <a:spcPts val="600"/>
              </a:spcBef>
              <a:spcAft>
                <a:spcPts val="600"/>
              </a:spcAft>
              <a:buClrTx/>
              <a:buSzTx/>
              <a:buNone/>
            </a:pPr>
            <a:r>
              <a:rPr sz="1800" dirty="0">
                <a:latin typeface="微软雅黑" panose="020B0503020204020204" pitchFamily="34" charset="-122"/>
                <a:ea typeface="微软雅黑" panose="020B0503020204020204" pitchFamily="34" charset="-122"/>
              </a:rPr>
              <a:t>（五）申报单位不得以同一事项重复申报或者多头申报区级专项资金，同一事项确因政策允许需申报多项专项资金的，应当在申报材料中予以明确。</a:t>
            </a:r>
            <a:endParaRPr sz="1800" dirty="0">
              <a:latin typeface="微软雅黑" panose="020B0503020204020204" pitchFamily="34" charset="-122"/>
              <a:ea typeface="微软雅黑" panose="020B0503020204020204" pitchFamily="34" charset="-122"/>
            </a:endParaRPr>
          </a:p>
          <a:p>
            <a:pPr algn="just">
              <a:lnSpc>
                <a:spcPct val="100000"/>
              </a:lnSpc>
              <a:spcBef>
                <a:spcPts val="600"/>
              </a:spcBef>
              <a:spcAft>
                <a:spcPts val="600"/>
              </a:spcAft>
              <a:buClrTx/>
              <a:buSzTx/>
              <a:buNone/>
            </a:pPr>
            <a:r>
              <a:rPr sz="1800" dirty="0">
                <a:latin typeface="微软雅黑" panose="020B0503020204020204" pitchFamily="34" charset="-122"/>
                <a:ea typeface="微软雅黑" panose="020B0503020204020204" pitchFamily="34" charset="-122"/>
              </a:rPr>
              <a:t>（六）符合申报的相关要求和条件，并在规定时限内提交申请。</a:t>
            </a:r>
            <a:endParaRPr sz="1800" dirty="0">
              <a:latin typeface="微软雅黑" panose="020B0503020204020204" pitchFamily="34" charset="-122"/>
              <a:ea typeface="微软雅黑" panose="020B0503020204020204" pitchFamily="34" charset="-122"/>
            </a:endParaRPr>
          </a:p>
          <a:p>
            <a:pPr algn="just">
              <a:lnSpc>
                <a:spcPct val="100000"/>
              </a:lnSpc>
              <a:spcBef>
                <a:spcPts val="600"/>
              </a:spcBef>
              <a:spcAft>
                <a:spcPts val="600"/>
              </a:spcAft>
              <a:buClrTx/>
              <a:buSzTx/>
              <a:buNone/>
            </a:pPr>
            <a:r>
              <a:rPr sz="1800" dirty="0">
                <a:latin typeface="微软雅黑" panose="020B0503020204020204" pitchFamily="34" charset="-122"/>
                <a:ea typeface="微软雅黑" panose="020B0503020204020204" pitchFamily="34" charset="-122"/>
              </a:rPr>
              <a:t>（七）法律、法规、规章和上级机关相关规范性文件规定的其他条件。</a:t>
            </a:r>
            <a:endParaRPr sz="1800" dirty="0">
              <a:latin typeface="微软雅黑" panose="020B0503020204020204" pitchFamily="34" charset="-122"/>
              <a:ea typeface="微软雅黑" panose="020B0503020204020204" pitchFamily="34" charset="-122"/>
            </a:endParaRP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矩形 7"/>
          <p:cNvSpPr/>
          <p:nvPr/>
        </p:nvSpPr>
        <p:spPr>
          <a:xfrm>
            <a:off x="0" y="6458585"/>
            <a:ext cx="9144000" cy="419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FFFFFF"/>
              </a:solidFill>
              <a:effectLst/>
              <a:uLnTx/>
              <a:uFillTx/>
              <a:latin typeface="+mn-lt"/>
              <a:ea typeface="微软雅黑" panose="020B0503020204020204" pitchFamily="34" charset="-122"/>
              <a:cs typeface="+mn-cs"/>
            </a:endParaRPr>
          </a:p>
        </p:txBody>
      </p:sp>
      <p:grpSp>
        <p:nvGrpSpPr>
          <p:cNvPr id="7" name="组合 6"/>
          <p:cNvGrpSpPr/>
          <p:nvPr/>
        </p:nvGrpSpPr>
        <p:grpSpPr>
          <a:xfrm>
            <a:off x="-57150" y="106680"/>
            <a:ext cx="7910683" cy="583565"/>
            <a:chOff x="-90" y="168"/>
            <a:chExt cx="13482" cy="919"/>
          </a:xfrm>
        </p:grpSpPr>
        <p:sp>
          <p:nvSpPr>
            <p:cNvPr id="109572" name="TextBox 3"/>
            <p:cNvSpPr txBox="1"/>
            <p:nvPr/>
          </p:nvSpPr>
          <p:spPr>
            <a:xfrm>
              <a:off x="-90" y="168"/>
              <a:ext cx="1787" cy="725"/>
            </a:xfrm>
            <a:prstGeom prst="rect">
              <a:avLst/>
            </a:prstGeom>
            <a:noFill/>
            <a:ln w="9525">
              <a:noFill/>
            </a:ln>
          </p:spPr>
          <p:txBody>
            <a:bodyPr wrap="square" anchor="t">
              <a:spAutoFit/>
            </a:bodyPr>
            <a:p>
              <a:pPr algn="ctr"/>
              <a:r>
                <a:rPr lang="zh-CN" altLang="en-US" sz="2400" b="1" dirty="0">
                  <a:solidFill>
                    <a:srgbClr val="FFFFFF"/>
                  </a:solidFill>
                  <a:latin typeface="Arial" panose="020B0604020202020204" pitchFamily="34" charset="0"/>
                  <a:ea typeface="微软雅黑" panose="020B0503020204020204" pitchFamily="34" charset="-122"/>
                </a:rPr>
                <a:t>四</a:t>
              </a:r>
              <a:endParaRPr lang="zh-CN" altLang="en-US" sz="2400" b="1" dirty="0">
                <a:solidFill>
                  <a:srgbClr val="FFFFFF"/>
                </a:solidFill>
                <a:latin typeface="Arial" panose="020B0604020202020204" pitchFamily="34" charset="0"/>
                <a:ea typeface="微软雅黑" panose="020B0503020204020204" pitchFamily="34" charset="-122"/>
              </a:endParaRPr>
            </a:p>
          </p:txBody>
        </p:sp>
        <p:sp>
          <p:nvSpPr>
            <p:cNvPr id="3" name="TextBox 4"/>
            <p:cNvSpPr txBox="1"/>
            <p:nvPr/>
          </p:nvSpPr>
          <p:spPr>
            <a:xfrm>
              <a:off x="1909" y="168"/>
              <a:ext cx="11483" cy="919"/>
            </a:xfrm>
            <a:prstGeom prst="rect">
              <a:avLst/>
            </a:prstGeom>
            <a:noFill/>
            <a:ln w="9525">
              <a:noFill/>
            </a:ln>
          </p:spPr>
          <p:txBody>
            <a:bodyPr wrap="square" anchor="t">
              <a:spAutoFit/>
            </a:bodyPr>
            <a:p>
              <a:pPr algn="l"/>
              <a:r>
                <a:rPr lang="zh-CN" altLang="en-US" sz="3200" b="1">
                  <a:solidFill>
                    <a:schemeClr val="bg1"/>
                  </a:solidFill>
                  <a:latin typeface="微软雅黑" panose="020B0503020204020204" pitchFamily="34" charset="-122"/>
                  <a:ea typeface="微软雅黑" panose="020B0503020204020204" pitchFamily="34" charset="-122"/>
                  <a:sym typeface="+mn-ea"/>
                </a:rPr>
                <a:t> 主要内容</a:t>
              </a:r>
              <a:endParaRPr lang="zh-CN" altLang="en-US" sz="3200" b="1">
                <a:solidFill>
                  <a:schemeClr val="bg1"/>
                </a:solidFill>
                <a:latin typeface="微软雅黑" panose="020B0503020204020204" pitchFamily="34" charset="-122"/>
                <a:ea typeface="微软雅黑" panose="020B0503020204020204" pitchFamily="34" charset="-122"/>
                <a:sym typeface="+mn-ea"/>
              </a:endParaRPr>
            </a:p>
          </p:txBody>
        </p:sp>
      </p:grpSp>
      <p:sp>
        <p:nvSpPr>
          <p:cNvPr id="2" name="剪去对角的矩形 1"/>
          <p:cNvSpPr/>
          <p:nvPr/>
        </p:nvSpPr>
        <p:spPr>
          <a:xfrm>
            <a:off x="333375" y="1538605"/>
            <a:ext cx="8640445" cy="4845685"/>
          </a:xfrm>
          <a:prstGeom prst="snip2DiagRect">
            <a:avLst/>
          </a:prstGeom>
          <a:noFill/>
          <a:ln w="28575" cap="flat" cmpd="sng" algn="ctr">
            <a:solidFill>
              <a:srgbClr val="77B7E7">
                <a:shade val="50000"/>
              </a:srgbClr>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灯片编号占位符 3"/>
          <p:cNvSpPr>
            <a:spLocks noGrp="1"/>
          </p:cNvSpPr>
          <p:nvPr>
            <p:ph type="sldNum" sz="quarter" idx="4"/>
          </p:nvPr>
        </p:nvSpPr>
        <p:spPr>
          <a:xfrm>
            <a:off x="3618865" y="6502400"/>
            <a:ext cx="2133600" cy="320675"/>
          </a:xfrm>
        </p:spPr>
        <p:txBody>
          <a:bodyPr/>
          <a:p>
            <a:pPr algn="ctr" fontAlgn="base"/>
            <a:fld id="{9A0DB2DC-4C9A-4742-B13C-FB6460FD3503}" type="slidenum">
              <a:rPr lang="en-US" altLang="zh-CN" strike="noStrike" noProof="1" dirty="0">
                <a:latin typeface="Verdana" panose="020B0604030504040204" pitchFamily="34" charset="0"/>
                <a:ea typeface="宋体" panose="02010600030101010101" pitchFamily="2" charset="-122"/>
                <a:cs typeface="+mn-cs"/>
              </a:rPr>
            </a:fld>
            <a:endParaRPr lang="en-US" altLang="zh-CN" strike="noStrike" noProof="1" dirty="0">
              <a:latin typeface="Verdana" panose="020B0604030504040204" pitchFamily="34" charset="0"/>
            </a:endParaRPr>
          </a:p>
        </p:txBody>
      </p:sp>
      <p:sp>
        <p:nvSpPr>
          <p:cNvPr id="6" name="文本框 5"/>
          <p:cNvSpPr txBox="1"/>
          <p:nvPr/>
        </p:nvSpPr>
        <p:spPr>
          <a:xfrm>
            <a:off x="355600" y="1958340"/>
            <a:ext cx="8292465" cy="3720465"/>
          </a:xfrm>
          <a:prstGeom prst="rect">
            <a:avLst/>
          </a:prstGeom>
          <a:noFill/>
        </p:spPr>
        <p:txBody>
          <a:bodyPr wrap="square" rtlCol="0">
            <a:spAutoFit/>
          </a:bodyPr>
          <a:p>
            <a:pPr algn="just">
              <a:lnSpc>
                <a:spcPct val="120000"/>
              </a:lnSpc>
              <a:spcBef>
                <a:spcPts val="600"/>
              </a:spcBef>
              <a:spcAft>
                <a:spcPts val="600"/>
              </a:spcAft>
              <a:buClrTx/>
              <a:buSzTx/>
              <a:buNone/>
            </a:pPr>
            <a:r>
              <a:rPr lang="en-US" sz="1800" dirty="0">
                <a:latin typeface="微软雅黑" panose="020B0503020204020204" pitchFamily="34" charset="-122"/>
                <a:ea typeface="微软雅黑" panose="020B0503020204020204" pitchFamily="34" charset="-122"/>
              </a:rPr>
              <a:t>第四章，明确申报龙岗区新能源产业专项资金所需提交的材料及具体要求，包括受理时间、申报条件、申请材料等内容。</a:t>
            </a:r>
            <a:endParaRPr lang="en-US" sz="1800" dirty="0">
              <a:latin typeface="微软雅黑" panose="020B0503020204020204" pitchFamily="34" charset="-122"/>
              <a:ea typeface="微软雅黑" panose="020B0503020204020204" pitchFamily="34" charset="-122"/>
            </a:endParaRPr>
          </a:p>
          <a:p>
            <a:pPr algn="just">
              <a:lnSpc>
                <a:spcPct val="120000"/>
              </a:lnSpc>
              <a:spcBef>
                <a:spcPts val="600"/>
              </a:spcBef>
              <a:spcAft>
                <a:spcPts val="600"/>
              </a:spcAft>
              <a:buClrTx/>
              <a:buSzTx/>
              <a:buNone/>
            </a:pPr>
            <a:r>
              <a:rPr lang="en-US" sz="1800" dirty="0">
                <a:latin typeface="微软雅黑" panose="020B0503020204020204" pitchFamily="34" charset="-122"/>
                <a:ea typeface="微软雅黑" panose="020B0503020204020204" pitchFamily="34" charset="-122"/>
              </a:rPr>
              <a:t>区发展改革局根据本实施细则制定年度扶持计划及相关文件（包括申报指南、公告等）在“龙岗政府在线”“深圳市龙岗区发展和改革局网站”发布，明确受理时间、申报条件、申请材料等内容。</a:t>
            </a:r>
            <a:endParaRPr lang="en-US" sz="1800" dirty="0">
              <a:latin typeface="微软雅黑" panose="020B0503020204020204" pitchFamily="34" charset="-122"/>
              <a:ea typeface="微软雅黑" panose="020B0503020204020204" pitchFamily="34" charset="-122"/>
            </a:endParaRPr>
          </a:p>
          <a:p>
            <a:pPr algn="just">
              <a:lnSpc>
                <a:spcPct val="120000"/>
              </a:lnSpc>
              <a:spcBef>
                <a:spcPts val="600"/>
              </a:spcBef>
              <a:spcAft>
                <a:spcPts val="600"/>
              </a:spcAft>
              <a:buClrTx/>
              <a:buSzTx/>
              <a:buNone/>
            </a:pPr>
            <a:r>
              <a:rPr sz="1800" dirty="0">
                <a:latin typeface="微软雅黑" panose="020B0503020204020204" pitchFamily="34" charset="-122"/>
                <a:ea typeface="微软雅黑" panose="020B0503020204020204" pitchFamily="34" charset="-122"/>
              </a:rPr>
              <a:t>第五章，明确申报龙岗区新能源产业专项资金的审核和公示办法。审核：区发展改革局根据《深圳市龙岗区区级财政专项资金管理办法》《深圳市龙岗区发展和改革专项资金管理办法》与本实施细则规定对申报项目或单位进行审核。公示：审核通过的拟扶持名单按规定在“龙岗政府在线”和“深圳市龙岗区发展和改革局网站”进行公示，公示期为五个工作日。</a:t>
            </a:r>
            <a:endParaRPr sz="1800" dirty="0">
              <a:latin typeface="微软雅黑" panose="020B0503020204020204" pitchFamily="34" charset="-122"/>
              <a:ea typeface="微软雅黑" panose="020B0503020204020204" pitchFamily="34" charset="-122"/>
            </a:endParaRPr>
          </a:p>
        </p:txBody>
      </p:sp>
    </p:spTree>
  </p:cSld>
  <p:clrMapOvr>
    <a:masterClrMapping/>
  </p:clrMapOvr>
  <p:transition spd="med"/>
  <p:timing>
    <p:tnLst>
      <p:par>
        <p:cTn id="1" dur="indefinite" restart="never" nodeType="tmRoot"/>
      </p:par>
    </p:tnLst>
  </p:timing>
</p:sld>
</file>

<file path=ppt/tags/tag1.xml><?xml version="1.0" encoding="utf-8"?>
<p:tagLst xmlns:p="http://schemas.openxmlformats.org/presentationml/2006/main">
  <p:tag name="KSO_WM_TEMPLATE_TOPIC_ID" val="2806177"/>
  <p:tag name="KSO_WM_TEMPLATE_OUTLINE_ID" val="15"/>
  <p:tag name="KSO_WM_TEMPLATE_SCENE_ID" val="1"/>
  <p:tag name="KSO_WM_TEMPLATE_JOB_ID" val="2"/>
  <p:tag name="KSO_WM_TEMPLATE_TOPIC_DEFAULT" val="1"/>
</p:tagLst>
</file>

<file path=ppt/theme/theme1.xml><?xml version="1.0" encoding="utf-8"?>
<a:theme xmlns:a="http://schemas.openxmlformats.org/drawingml/2006/main" name="自定义设计方案">
  <a:themeElements>
    <a:clrScheme name="160142">
      <a:dk1>
        <a:srgbClr val="FFFFFF"/>
      </a:dk1>
      <a:lt1>
        <a:srgbClr val="3D3F41"/>
      </a:lt1>
      <a:dk2>
        <a:srgbClr val="FFFFFF"/>
      </a:dk2>
      <a:lt2>
        <a:srgbClr val="3D3F41"/>
      </a:lt2>
      <a:accent1>
        <a:srgbClr val="47B6E7"/>
      </a:accent1>
      <a:accent2>
        <a:srgbClr val="628EE3"/>
      </a:accent2>
      <a:accent3>
        <a:srgbClr val="2BC3B5"/>
      </a:accent3>
      <a:accent4>
        <a:srgbClr val="92D050"/>
      </a:accent4>
      <a:accent5>
        <a:srgbClr val="C00000"/>
      </a:accent5>
      <a:accent6>
        <a:srgbClr val="FFC000"/>
      </a:accent6>
      <a:hlink>
        <a:srgbClr val="00B0F0"/>
      </a:hlink>
      <a:folHlink>
        <a:srgbClr val="AFB2B4"/>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09">
  <a:themeElements>
    <a:clrScheme name="自定义 2">
      <a:dk1>
        <a:srgbClr val="17347D"/>
      </a:dk1>
      <a:lt1>
        <a:srgbClr val="FFFFFF"/>
      </a:lt1>
      <a:dk2>
        <a:srgbClr val="3366CC"/>
      </a:dk2>
      <a:lt2>
        <a:srgbClr val="DDDDDD"/>
      </a:lt2>
      <a:accent1>
        <a:srgbClr val="77B7E7"/>
      </a:accent1>
      <a:accent2>
        <a:srgbClr val="45AB7D"/>
      </a:accent2>
      <a:accent3>
        <a:srgbClr val="FFFFFF"/>
      </a:accent3>
      <a:accent4>
        <a:srgbClr val="122B6A"/>
      </a:accent4>
      <a:accent5>
        <a:srgbClr val="BDD8F1"/>
      </a:accent5>
      <a:accent6>
        <a:srgbClr val="3E9B71"/>
      </a:accent6>
      <a:hlink>
        <a:srgbClr val="081535"/>
      </a:hlink>
      <a:folHlink>
        <a:srgbClr val="081535"/>
      </a:folHlink>
    </a:clrScheme>
    <a:fontScheme name="sample">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sample 1">
        <a:dk1>
          <a:srgbClr val="1B525F"/>
        </a:dk1>
        <a:lt1>
          <a:srgbClr val="FFFFFF"/>
        </a:lt1>
        <a:dk2>
          <a:srgbClr val="339966"/>
        </a:dk2>
        <a:lt2>
          <a:srgbClr val="DDDDDD"/>
        </a:lt2>
        <a:accent1>
          <a:srgbClr val="C5BA6B"/>
        </a:accent1>
        <a:accent2>
          <a:srgbClr val="669900"/>
        </a:accent2>
        <a:accent3>
          <a:srgbClr val="FFFFFF"/>
        </a:accent3>
        <a:accent4>
          <a:srgbClr val="154550"/>
        </a:accent4>
        <a:accent5>
          <a:srgbClr val="DFD9BA"/>
        </a:accent5>
        <a:accent6>
          <a:srgbClr val="5C8A00"/>
        </a:accent6>
        <a:hlink>
          <a:srgbClr val="E57C4D"/>
        </a:hlink>
        <a:folHlink>
          <a:srgbClr val="969696"/>
        </a:folHlink>
      </a:clrScheme>
      <a:clrMap bg1="lt1" tx1="dk1" bg2="lt2" tx2="dk2" accent1="accent1" accent2="accent2" accent3="accent3" accent4="accent4" accent5="accent5" accent6="accent6" hlink="hlink" folHlink="folHlink"/>
    </a:extraClrScheme>
    <a:extraClrScheme>
      <a:clrScheme name="sample 2">
        <a:dk1>
          <a:srgbClr val="191961"/>
        </a:dk1>
        <a:lt1>
          <a:srgbClr val="FFFFFF"/>
        </a:lt1>
        <a:dk2>
          <a:srgbClr val="5D4CDC"/>
        </a:dk2>
        <a:lt2>
          <a:srgbClr val="DDDDDD"/>
        </a:lt2>
        <a:accent1>
          <a:srgbClr val="31B36C"/>
        </a:accent1>
        <a:accent2>
          <a:srgbClr val="0099FF"/>
        </a:accent2>
        <a:accent3>
          <a:srgbClr val="FFFFFF"/>
        </a:accent3>
        <a:accent4>
          <a:srgbClr val="141452"/>
        </a:accent4>
        <a:accent5>
          <a:srgbClr val="ADD6BA"/>
        </a:accent5>
        <a:accent6>
          <a:srgbClr val="008AE7"/>
        </a:accent6>
        <a:hlink>
          <a:srgbClr val="A0963C"/>
        </a:hlink>
        <a:folHlink>
          <a:srgbClr val="A0963C"/>
        </a:folHlink>
      </a:clrScheme>
      <a:clrMap bg1="lt1" tx1="dk1" bg2="lt2" tx2="dk2" accent1="accent1" accent2="accent2" accent3="accent3" accent4="accent4" accent5="accent5" accent6="accent6" hlink="hlink" folHlink="folHlink"/>
    </a:extraClrScheme>
    <a:extraClrScheme>
      <a:clrScheme name="sample 3">
        <a:dk1>
          <a:srgbClr val="17347D"/>
        </a:dk1>
        <a:lt1>
          <a:srgbClr val="FFFFFF"/>
        </a:lt1>
        <a:dk2>
          <a:srgbClr val="3366CC"/>
        </a:dk2>
        <a:lt2>
          <a:srgbClr val="DDDDDD"/>
        </a:lt2>
        <a:accent1>
          <a:srgbClr val="77B7E7"/>
        </a:accent1>
        <a:accent2>
          <a:srgbClr val="45AB7D"/>
        </a:accent2>
        <a:accent3>
          <a:srgbClr val="FFFFFF"/>
        </a:accent3>
        <a:accent4>
          <a:srgbClr val="122B6A"/>
        </a:accent4>
        <a:accent5>
          <a:srgbClr val="BDD8F1"/>
        </a:accent5>
        <a:accent6>
          <a:srgbClr val="3E9B71"/>
        </a:accent6>
        <a:hlink>
          <a:srgbClr val="9999FF"/>
        </a:hlink>
        <a:folHlink>
          <a:srgbClr val="96969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09">
  <a:themeElements>
    <a:clrScheme name="sample 3">
      <a:dk1>
        <a:srgbClr val="17347D"/>
      </a:dk1>
      <a:lt1>
        <a:srgbClr val="FFFFFF"/>
      </a:lt1>
      <a:dk2>
        <a:srgbClr val="3366CC"/>
      </a:dk2>
      <a:lt2>
        <a:srgbClr val="DDDDDD"/>
      </a:lt2>
      <a:accent1>
        <a:srgbClr val="77B7E7"/>
      </a:accent1>
      <a:accent2>
        <a:srgbClr val="45AB7D"/>
      </a:accent2>
      <a:accent3>
        <a:srgbClr val="FFFFFF"/>
      </a:accent3>
      <a:accent4>
        <a:srgbClr val="122B6A"/>
      </a:accent4>
      <a:accent5>
        <a:srgbClr val="BDD8F1"/>
      </a:accent5>
      <a:accent6>
        <a:srgbClr val="3E9B71"/>
      </a:accent6>
      <a:hlink>
        <a:srgbClr val="9999FF"/>
      </a:hlink>
      <a:folHlink>
        <a:srgbClr val="969696"/>
      </a:folHlink>
    </a:clrScheme>
    <a:fontScheme name="sample">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sample 1">
        <a:dk1>
          <a:srgbClr val="1B525F"/>
        </a:dk1>
        <a:lt1>
          <a:srgbClr val="FFFFFF"/>
        </a:lt1>
        <a:dk2>
          <a:srgbClr val="339966"/>
        </a:dk2>
        <a:lt2>
          <a:srgbClr val="DDDDDD"/>
        </a:lt2>
        <a:accent1>
          <a:srgbClr val="C5BA6B"/>
        </a:accent1>
        <a:accent2>
          <a:srgbClr val="669900"/>
        </a:accent2>
        <a:accent3>
          <a:srgbClr val="FFFFFF"/>
        </a:accent3>
        <a:accent4>
          <a:srgbClr val="154550"/>
        </a:accent4>
        <a:accent5>
          <a:srgbClr val="DFD9BA"/>
        </a:accent5>
        <a:accent6>
          <a:srgbClr val="5C8A00"/>
        </a:accent6>
        <a:hlink>
          <a:srgbClr val="E57C4D"/>
        </a:hlink>
        <a:folHlink>
          <a:srgbClr val="969696"/>
        </a:folHlink>
      </a:clrScheme>
      <a:clrMap bg1="lt1" tx1="dk1" bg2="lt2" tx2="dk2" accent1="accent1" accent2="accent2" accent3="accent3" accent4="accent4" accent5="accent5" accent6="accent6" hlink="hlink" folHlink="folHlink"/>
    </a:extraClrScheme>
    <a:extraClrScheme>
      <a:clrScheme name="sample 2">
        <a:dk1>
          <a:srgbClr val="191961"/>
        </a:dk1>
        <a:lt1>
          <a:srgbClr val="FFFFFF"/>
        </a:lt1>
        <a:dk2>
          <a:srgbClr val="5D4CDC"/>
        </a:dk2>
        <a:lt2>
          <a:srgbClr val="DDDDDD"/>
        </a:lt2>
        <a:accent1>
          <a:srgbClr val="31B36C"/>
        </a:accent1>
        <a:accent2>
          <a:srgbClr val="0099FF"/>
        </a:accent2>
        <a:accent3>
          <a:srgbClr val="FFFFFF"/>
        </a:accent3>
        <a:accent4>
          <a:srgbClr val="141452"/>
        </a:accent4>
        <a:accent5>
          <a:srgbClr val="ADD6BA"/>
        </a:accent5>
        <a:accent6>
          <a:srgbClr val="008AE7"/>
        </a:accent6>
        <a:hlink>
          <a:srgbClr val="A0963C"/>
        </a:hlink>
        <a:folHlink>
          <a:srgbClr val="A0963C"/>
        </a:folHlink>
      </a:clrScheme>
      <a:clrMap bg1="lt1" tx1="dk1" bg2="lt2" tx2="dk2" accent1="accent1" accent2="accent2" accent3="accent3" accent4="accent4" accent5="accent5" accent6="accent6" hlink="hlink" folHlink="folHlink"/>
    </a:extraClrScheme>
    <a:extraClrScheme>
      <a:clrScheme name="sample 3">
        <a:dk1>
          <a:srgbClr val="17347D"/>
        </a:dk1>
        <a:lt1>
          <a:srgbClr val="FFFFFF"/>
        </a:lt1>
        <a:dk2>
          <a:srgbClr val="3366CC"/>
        </a:dk2>
        <a:lt2>
          <a:srgbClr val="DDDDDD"/>
        </a:lt2>
        <a:accent1>
          <a:srgbClr val="77B7E7"/>
        </a:accent1>
        <a:accent2>
          <a:srgbClr val="45AB7D"/>
        </a:accent2>
        <a:accent3>
          <a:srgbClr val="FFFFFF"/>
        </a:accent3>
        <a:accent4>
          <a:srgbClr val="122B6A"/>
        </a:accent4>
        <a:accent5>
          <a:srgbClr val="BDD8F1"/>
        </a:accent5>
        <a:accent6>
          <a:srgbClr val="3E9B71"/>
        </a:accent6>
        <a:hlink>
          <a:srgbClr val="9999FF"/>
        </a:hlink>
        <a:folHlink>
          <a:srgbClr val="96969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09</Template>
  <TotalTime>0</TotalTime>
  <Words>2166</Words>
  <Application>WPS 演示</Application>
  <PresentationFormat>全屏显示(4:3)</PresentationFormat>
  <Paragraphs>98</Paragraphs>
  <Slides>11</Slides>
  <Notes>15</Notes>
  <HiddenSlides>0</HiddenSlides>
  <MMClips>0</MMClips>
  <ScaleCrop>false</ScaleCrop>
  <HeadingPairs>
    <vt:vector size="6" baseType="variant">
      <vt:variant>
        <vt:lpstr>已用的字体</vt:lpstr>
      </vt:variant>
      <vt:variant>
        <vt:i4>11</vt:i4>
      </vt:variant>
      <vt:variant>
        <vt:lpstr>主题</vt:lpstr>
      </vt:variant>
      <vt:variant>
        <vt:i4>3</vt:i4>
      </vt:variant>
      <vt:variant>
        <vt:lpstr>幻灯片标题</vt:lpstr>
      </vt:variant>
      <vt:variant>
        <vt:i4>11</vt:i4>
      </vt:variant>
    </vt:vector>
  </HeadingPairs>
  <TitlesOfParts>
    <vt:vector size="25" baseType="lpstr">
      <vt:lpstr>Arial</vt:lpstr>
      <vt:lpstr>宋体</vt:lpstr>
      <vt:lpstr>Wingdings</vt:lpstr>
      <vt:lpstr>微软雅黑</vt:lpstr>
      <vt:lpstr>黑体</vt:lpstr>
      <vt:lpstr>Bell MT</vt:lpstr>
      <vt:lpstr>Arial Black</vt:lpstr>
      <vt:lpstr>Verdana</vt:lpstr>
      <vt:lpstr>Franklin Gothic Book</vt:lpstr>
      <vt:lpstr>Arial Unicode MS</vt:lpstr>
      <vt:lpstr>FreeSerif</vt:lpstr>
      <vt:lpstr>自定义设计方案</vt:lpstr>
      <vt:lpstr>2_09</vt:lpstr>
      <vt:lpstr>3_09</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vt:lpstr>
    </vt:vector>
  </TitlesOfParts>
  <Company>微软中国</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微软用户</dc:creator>
  <cp:lastModifiedBy>萧小玉</cp:lastModifiedBy>
  <cp:revision>1617</cp:revision>
  <cp:lastPrinted>2023-12-29T06:39:03Z</cp:lastPrinted>
  <dcterms:created xsi:type="dcterms:W3CDTF">2023-12-29T06:39:03Z</dcterms:created>
  <dcterms:modified xsi:type="dcterms:W3CDTF">2023-12-29T06:39:03Z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2052-11.8.2.10681</vt:lpwstr>
  </property>
  <property fmtid="{D5CDD505-2E9C-101B-9397-08002B2CF9AE}" pid="3" name="KSORubyTemplateID">
    <vt:lpwstr>2</vt:lpwstr>
  </property>
  <property fmtid="{D5CDD505-2E9C-101B-9397-08002B2CF9AE}" pid="4" name="ICV">
    <vt:lpwstr>D91CC815AE344047BC583E4D604055F1_12</vt:lpwstr>
  </property>
</Properties>
</file>